
<file path=[Content_Types].xml><?xml version="1.0" encoding="utf-8"?>
<Types xmlns="http://schemas.openxmlformats.org/package/2006/content-types">
  <Override PartName="/ppt/slides/slide5.xml" ContentType="application/vnd.openxmlformats-officedocument.presentationml.slide+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diagrams/drawing3.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notesMasterIdLst>
    <p:notesMasterId r:id="rId7"/>
  </p:notesMasterIdLst>
  <p:handoutMasterIdLst>
    <p:handoutMasterId r:id="rId8"/>
  </p:handoutMasterIdLst>
  <p:sldIdLst>
    <p:sldId id="486" r:id="rId2"/>
    <p:sldId id="487" r:id="rId3"/>
    <p:sldId id="489" r:id="rId4"/>
    <p:sldId id="490" r:id="rId5"/>
    <p:sldId id="479" r:id="rId6"/>
  </p:sldIdLst>
  <p:sldSz cx="13439775" cy="7559675"/>
  <p:notesSz cx="6858000" cy="9947275"/>
  <p:embeddedFontLst>
    <p:embeddedFont>
      <p:font typeface="Montserrat"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a:defRPr lang="en-US"/>
    </a:defPPr>
    <a:lvl1pPr algn="l" defTabSz="576263" rtl="0" fontAlgn="base">
      <a:spcBef>
        <a:spcPct val="0"/>
      </a:spcBef>
      <a:spcAft>
        <a:spcPct val="0"/>
      </a:spcAft>
      <a:defRPr sz="1000" kern="1200">
        <a:solidFill>
          <a:schemeClr val="tx1"/>
        </a:solidFill>
        <a:latin typeface="Arial" charset="0"/>
        <a:ea typeface="+mn-ea"/>
        <a:cs typeface="Arial" charset="0"/>
      </a:defRPr>
    </a:lvl1pPr>
    <a:lvl2pPr marL="287338" indent="169863" algn="l" defTabSz="576263" rtl="0" fontAlgn="base">
      <a:spcBef>
        <a:spcPct val="0"/>
      </a:spcBef>
      <a:spcAft>
        <a:spcPct val="0"/>
      </a:spcAft>
      <a:defRPr sz="1000" kern="1200">
        <a:solidFill>
          <a:schemeClr val="tx1"/>
        </a:solidFill>
        <a:latin typeface="Arial" charset="0"/>
        <a:ea typeface="+mn-ea"/>
        <a:cs typeface="Arial" charset="0"/>
      </a:defRPr>
    </a:lvl2pPr>
    <a:lvl3pPr marL="576263" indent="338138" algn="l" defTabSz="576263" rtl="0" fontAlgn="base">
      <a:spcBef>
        <a:spcPct val="0"/>
      </a:spcBef>
      <a:spcAft>
        <a:spcPct val="0"/>
      </a:spcAft>
      <a:defRPr sz="1000" kern="1200">
        <a:solidFill>
          <a:schemeClr val="tx1"/>
        </a:solidFill>
        <a:latin typeface="Arial" charset="0"/>
        <a:ea typeface="+mn-ea"/>
        <a:cs typeface="Arial" charset="0"/>
      </a:defRPr>
    </a:lvl3pPr>
    <a:lvl4pPr marL="865188" indent="506413" algn="l" defTabSz="576263" rtl="0" fontAlgn="base">
      <a:spcBef>
        <a:spcPct val="0"/>
      </a:spcBef>
      <a:spcAft>
        <a:spcPct val="0"/>
      </a:spcAft>
      <a:defRPr sz="1000" kern="1200">
        <a:solidFill>
          <a:schemeClr val="tx1"/>
        </a:solidFill>
        <a:latin typeface="Arial" charset="0"/>
        <a:ea typeface="+mn-ea"/>
        <a:cs typeface="Arial" charset="0"/>
      </a:defRPr>
    </a:lvl4pPr>
    <a:lvl5pPr marL="1154113" indent="674688" algn="l" defTabSz="576263"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76092"/>
    <a:srgbClr val="000000"/>
    <a:srgbClr val="000066"/>
    <a:srgbClr val="DCE6F2"/>
    <a:srgbClr val="FF5050"/>
    <a:srgbClr val="003366"/>
    <a:srgbClr val="31356E"/>
    <a:srgbClr val="FFFF99"/>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48" autoAdjust="0"/>
    <p:restoredTop sz="95380" autoAdjust="0"/>
  </p:normalViewPr>
  <p:slideViewPr>
    <p:cSldViewPr>
      <p:cViewPr varScale="1">
        <p:scale>
          <a:sx n="66" d="100"/>
          <a:sy n="66" d="100"/>
        </p:scale>
        <p:origin x="-384" y="-114"/>
      </p:cViewPr>
      <p:guideLst>
        <p:guide orient="horz" pos="1587"/>
        <p:guide pos="2117"/>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5895F-DECE-4595-B92A-E537552FB54E}" type="doc">
      <dgm:prSet loTypeId="urn:microsoft.com/office/officeart/2005/8/layout/chevron2" loCatId="list" qsTypeId="urn:microsoft.com/office/officeart/2005/8/quickstyle/simple1#1" qsCatId="simple" csTypeId="urn:microsoft.com/office/officeart/2005/8/colors/colorful4" csCatId="colorful" phldr="1"/>
      <dgm:spPr/>
      <dgm:t>
        <a:bodyPr/>
        <a:lstStyle/>
        <a:p>
          <a:endParaRPr lang="ru-RU"/>
        </a:p>
      </dgm:t>
    </dgm:pt>
    <dgm:pt modelId="{7BA98C92-5116-4680-9442-DB8669C35CFA}">
      <dgm:prSet phldrT="[Текст]" custT="1"/>
      <dgm:spPr/>
      <dgm:t>
        <a:bodyPr/>
        <a:lstStyle/>
        <a:p>
          <a:r>
            <a:rPr lang="ru-RU" sz="1400" b="1" dirty="0" smtClean="0">
              <a:latin typeface="Montserrat" charset="0"/>
              <a:cs typeface="Montserrat" charset="0"/>
            </a:rPr>
            <a:t>1</a:t>
          </a:r>
          <a:endParaRPr lang="ru-RU" sz="1400" b="1" dirty="0">
            <a:latin typeface="Montserrat" charset="0"/>
            <a:cs typeface="Montserrat" charset="0"/>
          </a:endParaRPr>
        </a:p>
      </dgm:t>
    </dgm:pt>
    <dgm:pt modelId="{2145C310-21CF-4E14-AE43-79051A9B532D}" type="parTrans" cxnId="{3C252845-4CF6-446C-8BDC-33F164265DB4}">
      <dgm:prSet/>
      <dgm:spPr/>
      <dgm:t>
        <a:bodyPr/>
        <a:lstStyle/>
        <a:p>
          <a:endParaRPr lang="ru-RU" sz="1200"/>
        </a:p>
      </dgm:t>
    </dgm:pt>
    <dgm:pt modelId="{3A84EDCF-0171-4746-AA34-134D8A6C7A63}" type="sibTrans" cxnId="{3C252845-4CF6-446C-8BDC-33F164265DB4}">
      <dgm:prSet/>
      <dgm:spPr/>
      <dgm:t>
        <a:bodyPr/>
        <a:lstStyle/>
        <a:p>
          <a:endParaRPr lang="ru-RU" sz="1200"/>
        </a:p>
      </dgm:t>
    </dgm:pt>
    <dgm:pt modelId="{6CF6042C-103C-4F3F-BC2B-E9B916032EBF}">
      <dgm:prSet phldrT="[Текст]" custT="1"/>
      <dgm:spPr/>
      <dgm:t>
        <a:bodyPr/>
        <a:lstStyle/>
        <a:p>
          <a:r>
            <a:rPr lang="ru-RU" sz="1200" b="1" dirty="0" smtClean="0">
              <a:solidFill>
                <a:srgbClr val="31356E"/>
              </a:solidFill>
              <a:latin typeface="Montserrat" panose="00000500000000000000" pitchFamily="50" charset="-52"/>
            </a:rPr>
            <a:t>Обеспечение </a:t>
          </a:r>
          <a:r>
            <a:rPr lang="ru-RU" sz="1200" b="1" u="sng" dirty="0" smtClean="0">
              <a:solidFill>
                <a:srgbClr val="31356E"/>
              </a:solidFill>
              <a:latin typeface="Montserrat" panose="00000500000000000000" pitchFamily="50" charset="-52"/>
            </a:rPr>
            <a:t>преемственности</a:t>
          </a:r>
          <a:r>
            <a:rPr lang="ru-RU" sz="1200" b="1" dirty="0" smtClean="0">
              <a:solidFill>
                <a:srgbClr val="31356E"/>
              </a:solidFill>
              <a:latin typeface="Montserrat" panose="00000500000000000000" pitchFamily="50" charset="-52"/>
            </a:rPr>
            <a:t> уровней начального общего, основного общего и среднего общего образования</a:t>
          </a:r>
          <a:endParaRPr lang="ru-RU" sz="1200" dirty="0">
            <a:latin typeface="Montserrat" charset="0"/>
            <a:cs typeface="Montserrat" charset="0"/>
          </a:endParaRPr>
        </a:p>
      </dgm:t>
    </dgm:pt>
    <dgm:pt modelId="{A4F2DFAA-C9A0-4518-8FCF-2ECA33A2C697}" type="parTrans" cxnId="{A38C5EE1-BA3D-4451-B14F-E29BAFF2FB88}">
      <dgm:prSet/>
      <dgm:spPr/>
      <dgm:t>
        <a:bodyPr/>
        <a:lstStyle/>
        <a:p>
          <a:endParaRPr lang="ru-RU" sz="1200"/>
        </a:p>
      </dgm:t>
    </dgm:pt>
    <dgm:pt modelId="{5B4E0119-ECA0-46AC-A9B2-08924B501389}" type="sibTrans" cxnId="{A38C5EE1-BA3D-4451-B14F-E29BAFF2FB88}">
      <dgm:prSet/>
      <dgm:spPr/>
      <dgm:t>
        <a:bodyPr/>
        <a:lstStyle/>
        <a:p>
          <a:endParaRPr lang="ru-RU" sz="1200"/>
        </a:p>
      </dgm:t>
    </dgm:pt>
    <dgm:pt modelId="{65D5733B-165F-4D6F-9562-3A10AC27DC6C}">
      <dgm:prSet phldrT="[Текст]" custT="1"/>
      <dgm:spPr/>
      <dgm:t>
        <a:bodyPr/>
        <a:lstStyle/>
        <a:p>
          <a:r>
            <a:rPr lang="ru-RU" sz="1400" b="1" dirty="0" smtClean="0">
              <a:latin typeface="Montserrat" charset="0"/>
              <a:cs typeface="Montserrat" charset="0"/>
            </a:rPr>
            <a:t>2</a:t>
          </a:r>
          <a:endParaRPr lang="ru-RU" sz="1400" b="1" dirty="0">
            <a:latin typeface="Montserrat" charset="0"/>
            <a:cs typeface="Montserrat" charset="0"/>
          </a:endParaRPr>
        </a:p>
      </dgm:t>
    </dgm:pt>
    <dgm:pt modelId="{282161B1-7068-444B-A068-162386F379F7}" type="parTrans" cxnId="{36678FF1-52D3-41CB-9078-AEFB472ABE78}">
      <dgm:prSet/>
      <dgm:spPr/>
      <dgm:t>
        <a:bodyPr/>
        <a:lstStyle/>
        <a:p>
          <a:endParaRPr lang="ru-RU" sz="1200"/>
        </a:p>
      </dgm:t>
    </dgm:pt>
    <dgm:pt modelId="{5BEB27E7-68BA-4B40-A36E-2D79B956CA12}" type="sibTrans" cxnId="{36678FF1-52D3-41CB-9078-AEFB472ABE78}">
      <dgm:prSet/>
      <dgm:spPr/>
      <dgm:t>
        <a:bodyPr/>
        <a:lstStyle/>
        <a:p>
          <a:endParaRPr lang="ru-RU" sz="1200"/>
        </a:p>
      </dgm:t>
    </dgm:pt>
    <dgm:pt modelId="{BE6A63C5-BC94-4ABB-A610-6E134BA98C5F}">
      <dgm:prSet phldrT="[Текст]" custT="1"/>
      <dgm:spPr/>
      <dgm:t>
        <a:bodyPr/>
        <a:lstStyle/>
        <a:p>
          <a:r>
            <a:rPr lang="ru-RU" sz="1200" b="1" dirty="0" smtClean="0">
              <a:solidFill>
                <a:srgbClr val="31356E"/>
              </a:solidFill>
              <a:latin typeface="Montserrat" panose="00000500000000000000" pitchFamily="50" charset="-52"/>
            </a:rPr>
            <a:t>Приведение в соответствие с требованиями к организации образовательной деятельности, определенными действующими </a:t>
          </a:r>
          <a:r>
            <a:rPr lang="ru-RU" sz="1200" b="1" dirty="0" err="1" smtClean="0">
              <a:solidFill>
                <a:srgbClr val="31356E"/>
              </a:solidFill>
              <a:latin typeface="Montserrat" panose="00000500000000000000" pitchFamily="50" charset="-52"/>
            </a:rPr>
            <a:t>СанПин</a:t>
          </a:r>
          <a:endParaRPr lang="ru-RU" sz="1200" b="1" dirty="0">
            <a:solidFill>
              <a:srgbClr val="31356E"/>
            </a:solidFill>
            <a:latin typeface="Montserrat" panose="00000500000000000000" pitchFamily="50" charset="-52"/>
          </a:endParaRPr>
        </a:p>
      </dgm:t>
    </dgm:pt>
    <dgm:pt modelId="{505F45A4-161B-4C68-852B-66872F7CB5BD}" type="parTrans" cxnId="{7BB262DD-0A7E-4A97-B155-E87444D963F9}">
      <dgm:prSet/>
      <dgm:spPr/>
      <dgm:t>
        <a:bodyPr/>
        <a:lstStyle/>
        <a:p>
          <a:endParaRPr lang="ru-RU" sz="1200"/>
        </a:p>
      </dgm:t>
    </dgm:pt>
    <dgm:pt modelId="{EBAFB017-C4A6-4504-952B-2AD7166E3D65}" type="sibTrans" cxnId="{7BB262DD-0A7E-4A97-B155-E87444D963F9}">
      <dgm:prSet/>
      <dgm:spPr/>
      <dgm:t>
        <a:bodyPr/>
        <a:lstStyle/>
        <a:p>
          <a:endParaRPr lang="ru-RU" sz="1200"/>
        </a:p>
      </dgm:t>
    </dgm:pt>
    <dgm:pt modelId="{E5F06F6C-B354-464E-B9CD-0F7E01BE2405}">
      <dgm:prSet phldrT="[Текст]" custT="1"/>
      <dgm:spPr/>
      <dgm:t>
        <a:bodyPr/>
        <a:lstStyle/>
        <a:p>
          <a:r>
            <a:rPr lang="ru-RU" sz="1400" dirty="0" smtClean="0">
              <a:latin typeface="Montserrat" charset="0"/>
              <a:cs typeface="Montserrat" charset="0"/>
            </a:rPr>
            <a:t>3</a:t>
          </a:r>
          <a:endParaRPr lang="ru-RU" sz="1400" dirty="0">
            <a:latin typeface="Montserrat" charset="0"/>
            <a:cs typeface="Montserrat" charset="0"/>
          </a:endParaRPr>
        </a:p>
      </dgm:t>
    </dgm:pt>
    <dgm:pt modelId="{2C57CC11-9DC9-4530-894B-87300C40B7F6}" type="parTrans" cxnId="{904650B4-9803-47C6-8DAC-5335B4C171E8}">
      <dgm:prSet/>
      <dgm:spPr/>
      <dgm:t>
        <a:bodyPr/>
        <a:lstStyle/>
        <a:p>
          <a:endParaRPr lang="ru-RU" sz="1200"/>
        </a:p>
      </dgm:t>
    </dgm:pt>
    <dgm:pt modelId="{735C5384-2B0F-491E-88ED-5518FACF9CBD}" type="sibTrans" cxnId="{904650B4-9803-47C6-8DAC-5335B4C171E8}">
      <dgm:prSet/>
      <dgm:spPr/>
      <dgm:t>
        <a:bodyPr/>
        <a:lstStyle/>
        <a:p>
          <a:endParaRPr lang="ru-RU" sz="1200"/>
        </a:p>
      </dgm:t>
    </dgm:pt>
    <dgm:pt modelId="{52D716D4-C91C-4EA0-AAEE-5BCB5742C2DD}">
      <dgm:prSet phldrT="[Текст]" custT="1"/>
      <dgm:spPr/>
      <dgm:t>
        <a:bodyPr/>
        <a:lstStyle/>
        <a:p>
          <a:r>
            <a:rPr lang="ru-RU" sz="1200" b="1" dirty="0" smtClean="0">
              <a:solidFill>
                <a:srgbClr val="31356E"/>
              </a:solidFill>
              <a:latin typeface="Montserrat" panose="00000500000000000000" pitchFamily="50" charset="-52"/>
            </a:rPr>
            <a:t>Определение списка учебных предметов, обязательных для изучения на базовом или углубленном уровне (родной язык, родная литература, второй иностранный язык – по заявлению обучающихся, родителей несовершеннолетних обучающихся)</a:t>
          </a:r>
          <a:endParaRPr lang="ru-RU" sz="1200" b="1" dirty="0">
            <a:solidFill>
              <a:srgbClr val="31356E"/>
            </a:solidFill>
            <a:latin typeface="Montserrat" panose="00000500000000000000" pitchFamily="50" charset="-52"/>
          </a:endParaRPr>
        </a:p>
      </dgm:t>
    </dgm:pt>
    <dgm:pt modelId="{FCA0A684-2479-4020-ACFE-94B2AA4A0EAA}" type="parTrans" cxnId="{96D15CDA-844A-4D04-9A21-66302B1418E0}">
      <dgm:prSet/>
      <dgm:spPr/>
      <dgm:t>
        <a:bodyPr/>
        <a:lstStyle/>
        <a:p>
          <a:endParaRPr lang="ru-RU" sz="1200"/>
        </a:p>
      </dgm:t>
    </dgm:pt>
    <dgm:pt modelId="{E3CDA7F1-F937-43B8-AF53-E131B3F10BA3}" type="sibTrans" cxnId="{96D15CDA-844A-4D04-9A21-66302B1418E0}">
      <dgm:prSet/>
      <dgm:spPr/>
      <dgm:t>
        <a:bodyPr/>
        <a:lstStyle/>
        <a:p>
          <a:endParaRPr lang="ru-RU" sz="1200"/>
        </a:p>
      </dgm:t>
    </dgm:pt>
    <dgm:pt modelId="{79538EA5-2227-4D02-BB87-B99A7BD5BB06}">
      <dgm:prSet phldrT="[Текст]" custT="1"/>
      <dgm:spPr/>
      <dgm:t>
        <a:bodyPr/>
        <a:lstStyle/>
        <a:p>
          <a:r>
            <a:rPr lang="ru-RU" sz="1200" b="1" dirty="0" smtClean="0">
              <a:solidFill>
                <a:srgbClr val="31356E"/>
              </a:solidFill>
              <a:latin typeface="Montserrat" panose="00000500000000000000" pitchFamily="50" charset="-52"/>
            </a:rPr>
            <a:t>Конкретизация предметных результатов</a:t>
          </a:r>
          <a:endParaRPr lang="ru-RU" sz="1200" b="1" dirty="0">
            <a:solidFill>
              <a:srgbClr val="31356E"/>
            </a:solidFill>
            <a:latin typeface="Montserrat" panose="00000500000000000000" pitchFamily="50" charset="-52"/>
          </a:endParaRPr>
        </a:p>
      </dgm:t>
    </dgm:pt>
    <dgm:pt modelId="{0389845F-ED13-432E-AFF8-072E1B7AEB61}" type="sibTrans" cxnId="{D504A472-A879-42B3-B9B1-02874D853902}">
      <dgm:prSet/>
      <dgm:spPr/>
      <dgm:t>
        <a:bodyPr/>
        <a:lstStyle/>
        <a:p>
          <a:endParaRPr lang="ru-RU" sz="1200"/>
        </a:p>
      </dgm:t>
    </dgm:pt>
    <dgm:pt modelId="{167CB2F2-07AF-4CD2-9B89-9225A1A4FF7B}" type="parTrans" cxnId="{D504A472-A879-42B3-B9B1-02874D853902}">
      <dgm:prSet/>
      <dgm:spPr/>
      <dgm:t>
        <a:bodyPr/>
        <a:lstStyle/>
        <a:p>
          <a:endParaRPr lang="ru-RU" sz="1200"/>
        </a:p>
      </dgm:t>
    </dgm:pt>
    <dgm:pt modelId="{893B4649-3160-4015-9CDD-873798E6B802}">
      <dgm:prSet phldrT="[Текст]" custT="1"/>
      <dgm:spPr/>
      <dgm:t>
        <a:bodyPr/>
        <a:lstStyle/>
        <a:p>
          <a:r>
            <a:rPr lang="ru-RU" sz="1200" b="1" dirty="0" smtClean="0">
              <a:solidFill>
                <a:srgbClr val="31356E"/>
              </a:solidFill>
              <a:latin typeface="Montserrat" panose="00000500000000000000" pitchFamily="50" charset="-52"/>
            </a:rPr>
            <a:t>Уточнение количества учебных занятий </a:t>
          </a:r>
          <a:r>
            <a:rPr lang="ru-RU" sz="1200" b="1" dirty="0" smtClean="0">
              <a:solidFill>
                <a:schemeClr val="tx1">
                  <a:lumMod val="50000"/>
                  <a:lumOff val="50000"/>
                </a:schemeClr>
              </a:solidFill>
              <a:latin typeface="Montserrat" panose="00000500000000000000" pitchFamily="50" charset="-52"/>
            </a:rPr>
            <a:t>(за 2 года на одного обучающегося – не менее 2170 часов и не более 2516 часов (не более 37 часов в неделю</a:t>
          </a:r>
          <a:r>
            <a:rPr lang="ru-RU" sz="1200" b="1" dirty="0" smtClean="0">
              <a:solidFill>
                <a:srgbClr val="31356E"/>
              </a:solidFill>
              <a:latin typeface="Montserrat" panose="00000500000000000000" pitchFamily="50" charset="-52"/>
            </a:rPr>
            <a:t>)</a:t>
          </a:r>
          <a:endParaRPr lang="ru-RU" sz="1200" b="1" dirty="0">
            <a:solidFill>
              <a:srgbClr val="31356E"/>
            </a:solidFill>
            <a:latin typeface="Montserrat" panose="00000500000000000000" pitchFamily="50" charset="-52"/>
          </a:endParaRPr>
        </a:p>
      </dgm:t>
    </dgm:pt>
    <dgm:pt modelId="{512D9D86-8210-4995-80CC-4D2A92718D36}" type="sibTrans" cxnId="{CAD0AC89-3778-4241-AC58-CBF4B64A8A42}">
      <dgm:prSet/>
      <dgm:spPr/>
      <dgm:t>
        <a:bodyPr/>
        <a:lstStyle/>
        <a:p>
          <a:endParaRPr lang="ru-RU" sz="1200"/>
        </a:p>
      </dgm:t>
    </dgm:pt>
    <dgm:pt modelId="{2A9A1874-B3AB-488D-A1B1-ADAFA250ECEB}" type="parTrans" cxnId="{CAD0AC89-3778-4241-AC58-CBF4B64A8A42}">
      <dgm:prSet/>
      <dgm:spPr/>
      <dgm:t>
        <a:bodyPr/>
        <a:lstStyle/>
        <a:p>
          <a:endParaRPr lang="ru-RU" sz="1200"/>
        </a:p>
      </dgm:t>
    </dgm:pt>
    <dgm:pt modelId="{772D7F49-5062-4FDB-A244-4872123750FD}" type="pres">
      <dgm:prSet presAssocID="{5A15895F-DECE-4595-B92A-E537552FB54E}" presName="linearFlow" presStyleCnt="0">
        <dgm:presLayoutVars>
          <dgm:dir/>
          <dgm:animLvl val="lvl"/>
          <dgm:resizeHandles val="exact"/>
        </dgm:presLayoutVars>
      </dgm:prSet>
      <dgm:spPr/>
      <dgm:t>
        <a:bodyPr/>
        <a:lstStyle/>
        <a:p>
          <a:endParaRPr lang="ru-RU"/>
        </a:p>
      </dgm:t>
    </dgm:pt>
    <dgm:pt modelId="{58FA84FC-8D4F-4EB5-975B-9D74F984E292}" type="pres">
      <dgm:prSet presAssocID="{7BA98C92-5116-4680-9442-DB8669C35CFA}" presName="composite" presStyleCnt="0"/>
      <dgm:spPr/>
    </dgm:pt>
    <dgm:pt modelId="{A9705DFA-9750-46C7-86E6-354D5CB46C1C}" type="pres">
      <dgm:prSet presAssocID="{7BA98C92-5116-4680-9442-DB8669C35CFA}" presName="parentText" presStyleLbl="alignNode1" presStyleIdx="0" presStyleCnt="3">
        <dgm:presLayoutVars>
          <dgm:chMax val="1"/>
          <dgm:bulletEnabled val="1"/>
        </dgm:presLayoutVars>
      </dgm:prSet>
      <dgm:spPr/>
      <dgm:t>
        <a:bodyPr/>
        <a:lstStyle/>
        <a:p>
          <a:endParaRPr lang="ru-RU"/>
        </a:p>
      </dgm:t>
    </dgm:pt>
    <dgm:pt modelId="{9E35D06C-003A-414B-8B0C-0DEA97DDBA25}" type="pres">
      <dgm:prSet presAssocID="{7BA98C92-5116-4680-9442-DB8669C35CFA}" presName="descendantText" presStyleLbl="alignAcc1" presStyleIdx="0" presStyleCnt="3">
        <dgm:presLayoutVars>
          <dgm:bulletEnabled val="1"/>
        </dgm:presLayoutVars>
      </dgm:prSet>
      <dgm:spPr/>
      <dgm:t>
        <a:bodyPr/>
        <a:lstStyle/>
        <a:p>
          <a:endParaRPr lang="ru-RU"/>
        </a:p>
      </dgm:t>
    </dgm:pt>
    <dgm:pt modelId="{28D4E4B4-E95D-4029-B2CB-00BED2338F99}" type="pres">
      <dgm:prSet presAssocID="{3A84EDCF-0171-4746-AA34-134D8A6C7A63}" presName="sp" presStyleCnt="0"/>
      <dgm:spPr/>
    </dgm:pt>
    <dgm:pt modelId="{F13F7E28-C79C-42A4-ABF7-6D73B4C77AA1}" type="pres">
      <dgm:prSet presAssocID="{65D5733B-165F-4D6F-9562-3A10AC27DC6C}" presName="composite" presStyleCnt="0"/>
      <dgm:spPr/>
    </dgm:pt>
    <dgm:pt modelId="{C53E633F-2C9F-4074-9FED-9A08C5B547BE}" type="pres">
      <dgm:prSet presAssocID="{65D5733B-165F-4D6F-9562-3A10AC27DC6C}" presName="parentText" presStyleLbl="alignNode1" presStyleIdx="1" presStyleCnt="3">
        <dgm:presLayoutVars>
          <dgm:chMax val="1"/>
          <dgm:bulletEnabled val="1"/>
        </dgm:presLayoutVars>
      </dgm:prSet>
      <dgm:spPr/>
      <dgm:t>
        <a:bodyPr/>
        <a:lstStyle/>
        <a:p>
          <a:endParaRPr lang="ru-RU"/>
        </a:p>
      </dgm:t>
    </dgm:pt>
    <dgm:pt modelId="{0AB5CDA6-215A-47EE-A317-57FA293DDA0B}" type="pres">
      <dgm:prSet presAssocID="{65D5733B-165F-4D6F-9562-3A10AC27DC6C}" presName="descendantText" presStyleLbl="alignAcc1" presStyleIdx="1" presStyleCnt="3">
        <dgm:presLayoutVars>
          <dgm:bulletEnabled val="1"/>
        </dgm:presLayoutVars>
      </dgm:prSet>
      <dgm:spPr/>
      <dgm:t>
        <a:bodyPr/>
        <a:lstStyle/>
        <a:p>
          <a:endParaRPr lang="ru-RU"/>
        </a:p>
      </dgm:t>
    </dgm:pt>
    <dgm:pt modelId="{4ECAE945-B4F0-47C1-82A4-2835BA99F3E5}" type="pres">
      <dgm:prSet presAssocID="{5BEB27E7-68BA-4B40-A36E-2D79B956CA12}" presName="sp" presStyleCnt="0"/>
      <dgm:spPr/>
    </dgm:pt>
    <dgm:pt modelId="{B03A97EE-FDD0-4715-BE5E-BF026C91E60B}" type="pres">
      <dgm:prSet presAssocID="{E5F06F6C-B354-464E-B9CD-0F7E01BE2405}" presName="composite" presStyleCnt="0"/>
      <dgm:spPr/>
    </dgm:pt>
    <dgm:pt modelId="{6765A80E-71AB-4267-8584-3D426D0BDD08}" type="pres">
      <dgm:prSet presAssocID="{E5F06F6C-B354-464E-B9CD-0F7E01BE2405}" presName="parentText" presStyleLbl="alignNode1" presStyleIdx="2" presStyleCnt="3">
        <dgm:presLayoutVars>
          <dgm:chMax val="1"/>
          <dgm:bulletEnabled val="1"/>
        </dgm:presLayoutVars>
      </dgm:prSet>
      <dgm:spPr/>
      <dgm:t>
        <a:bodyPr/>
        <a:lstStyle/>
        <a:p>
          <a:endParaRPr lang="ru-RU"/>
        </a:p>
      </dgm:t>
    </dgm:pt>
    <dgm:pt modelId="{3472B570-691A-4EB0-A88B-C4A3D32BE776}" type="pres">
      <dgm:prSet presAssocID="{E5F06F6C-B354-464E-B9CD-0F7E01BE2405}" presName="descendantText" presStyleLbl="alignAcc1" presStyleIdx="2" presStyleCnt="3">
        <dgm:presLayoutVars>
          <dgm:bulletEnabled val="1"/>
        </dgm:presLayoutVars>
      </dgm:prSet>
      <dgm:spPr/>
      <dgm:t>
        <a:bodyPr/>
        <a:lstStyle/>
        <a:p>
          <a:endParaRPr lang="ru-RU"/>
        </a:p>
      </dgm:t>
    </dgm:pt>
  </dgm:ptLst>
  <dgm:cxnLst>
    <dgm:cxn modelId="{F8BA19E3-C5E1-4EA8-A92C-C58606294CD0}" type="presOf" srcId="{5A15895F-DECE-4595-B92A-E537552FB54E}" destId="{772D7F49-5062-4FDB-A244-4872123750FD}" srcOrd="0" destOrd="0" presId="urn:microsoft.com/office/officeart/2005/8/layout/chevron2"/>
    <dgm:cxn modelId="{3C252845-4CF6-446C-8BDC-33F164265DB4}" srcId="{5A15895F-DECE-4595-B92A-E537552FB54E}" destId="{7BA98C92-5116-4680-9442-DB8669C35CFA}" srcOrd="0" destOrd="0" parTransId="{2145C310-21CF-4E14-AE43-79051A9B532D}" sibTransId="{3A84EDCF-0171-4746-AA34-134D8A6C7A63}"/>
    <dgm:cxn modelId="{BD4D6A1E-F479-433E-A7A7-7D16A94B0572}" type="presOf" srcId="{893B4649-3160-4015-9CDD-873798E6B802}" destId="{0AB5CDA6-215A-47EE-A317-57FA293DDA0B}" srcOrd="0" destOrd="1" presId="urn:microsoft.com/office/officeart/2005/8/layout/chevron2"/>
    <dgm:cxn modelId="{A38C5EE1-BA3D-4451-B14F-E29BAFF2FB88}" srcId="{7BA98C92-5116-4680-9442-DB8669C35CFA}" destId="{6CF6042C-103C-4F3F-BC2B-E9B916032EBF}" srcOrd="0" destOrd="0" parTransId="{A4F2DFAA-C9A0-4518-8FCF-2ECA33A2C697}" sibTransId="{5B4E0119-ECA0-46AC-A9B2-08924B501389}"/>
    <dgm:cxn modelId="{627E5C14-76C1-4890-AB1D-63049FB5581C}" type="presOf" srcId="{BE6A63C5-BC94-4ABB-A610-6E134BA98C5F}" destId="{0AB5CDA6-215A-47EE-A317-57FA293DDA0B}" srcOrd="0" destOrd="0" presId="urn:microsoft.com/office/officeart/2005/8/layout/chevron2"/>
    <dgm:cxn modelId="{96D15CDA-844A-4D04-9A21-66302B1418E0}" srcId="{E5F06F6C-B354-464E-B9CD-0F7E01BE2405}" destId="{52D716D4-C91C-4EA0-AAEE-5BCB5742C2DD}" srcOrd="0" destOrd="0" parTransId="{FCA0A684-2479-4020-ACFE-94B2AA4A0EAA}" sibTransId="{E3CDA7F1-F937-43B8-AF53-E131B3F10BA3}"/>
    <dgm:cxn modelId="{CD381BA8-E52F-4B14-BD51-461A49C592DB}" type="presOf" srcId="{E5F06F6C-B354-464E-B9CD-0F7E01BE2405}" destId="{6765A80E-71AB-4267-8584-3D426D0BDD08}" srcOrd="0" destOrd="0" presId="urn:microsoft.com/office/officeart/2005/8/layout/chevron2"/>
    <dgm:cxn modelId="{7BB262DD-0A7E-4A97-B155-E87444D963F9}" srcId="{65D5733B-165F-4D6F-9562-3A10AC27DC6C}" destId="{BE6A63C5-BC94-4ABB-A610-6E134BA98C5F}" srcOrd="0" destOrd="0" parTransId="{505F45A4-161B-4C68-852B-66872F7CB5BD}" sibTransId="{EBAFB017-C4A6-4504-952B-2AD7166E3D65}"/>
    <dgm:cxn modelId="{49355F82-145F-4D4C-BA38-A45587A4ABEA}" type="presOf" srcId="{65D5733B-165F-4D6F-9562-3A10AC27DC6C}" destId="{C53E633F-2C9F-4074-9FED-9A08C5B547BE}" srcOrd="0" destOrd="0" presId="urn:microsoft.com/office/officeart/2005/8/layout/chevron2"/>
    <dgm:cxn modelId="{CE853C9D-538E-49A7-A5DE-498E05AF7911}" type="presOf" srcId="{79538EA5-2227-4D02-BB87-B99A7BD5BB06}" destId="{9E35D06C-003A-414B-8B0C-0DEA97DDBA25}" srcOrd="0" destOrd="1" presId="urn:microsoft.com/office/officeart/2005/8/layout/chevron2"/>
    <dgm:cxn modelId="{1EF19BE2-5623-48DB-8B55-144DD666B425}" type="presOf" srcId="{6CF6042C-103C-4F3F-BC2B-E9B916032EBF}" destId="{9E35D06C-003A-414B-8B0C-0DEA97DDBA25}" srcOrd="0" destOrd="0" presId="urn:microsoft.com/office/officeart/2005/8/layout/chevron2"/>
    <dgm:cxn modelId="{28FE783C-81FA-4DFB-BC82-B5507B07CA0E}" type="presOf" srcId="{7BA98C92-5116-4680-9442-DB8669C35CFA}" destId="{A9705DFA-9750-46C7-86E6-354D5CB46C1C}" srcOrd="0" destOrd="0" presId="urn:microsoft.com/office/officeart/2005/8/layout/chevron2"/>
    <dgm:cxn modelId="{904650B4-9803-47C6-8DAC-5335B4C171E8}" srcId="{5A15895F-DECE-4595-B92A-E537552FB54E}" destId="{E5F06F6C-B354-464E-B9CD-0F7E01BE2405}" srcOrd="2" destOrd="0" parTransId="{2C57CC11-9DC9-4530-894B-87300C40B7F6}" sibTransId="{735C5384-2B0F-491E-88ED-5518FACF9CBD}"/>
    <dgm:cxn modelId="{36678FF1-52D3-41CB-9078-AEFB472ABE78}" srcId="{5A15895F-DECE-4595-B92A-E537552FB54E}" destId="{65D5733B-165F-4D6F-9562-3A10AC27DC6C}" srcOrd="1" destOrd="0" parTransId="{282161B1-7068-444B-A068-162386F379F7}" sibTransId="{5BEB27E7-68BA-4B40-A36E-2D79B956CA12}"/>
    <dgm:cxn modelId="{C082FE7E-4F4B-4BC6-A60D-42D67771F644}" type="presOf" srcId="{52D716D4-C91C-4EA0-AAEE-5BCB5742C2DD}" destId="{3472B570-691A-4EB0-A88B-C4A3D32BE776}" srcOrd="0" destOrd="0" presId="urn:microsoft.com/office/officeart/2005/8/layout/chevron2"/>
    <dgm:cxn modelId="{CAD0AC89-3778-4241-AC58-CBF4B64A8A42}" srcId="{65D5733B-165F-4D6F-9562-3A10AC27DC6C}" destId="{893B4649-3160-4015-9CDD-873798E6B802}" srcOrd="1" destOrd="0" parTransId="{2A9A1874-B3AB-488D-A1B1-ADAFA250ECEB}" sibTransId="{512D9D86-8210-4995-80CC-4D2A92718D36}"/>
    <dgm:cxn modelId="{D504A472-A879-42B3-B9B1-02874D853902}" srcId="{7BA98C92-5116-4680-9442-DB8669C35CFA}" destId="{79538EA5-2227-4D02-BB87-B99A7BD5BB06}" srcOrd="1" destOrd="0" parTransId="{167CB2F2-07AF-4CD2-9B89-9225A1A4FF7B}" sibTransId="{0389845F-ED13-432E-AFF8-072E1B7AEB61}"/>
    <dgm:cxn modelId="{742F0C00-1648-4ADE-BA62-42B9E7AEA7E6}" type="presParOf" srcId="{772D7F49-5062-4FDB-A244-4872123750FD}" destId="{58FA84FC-8D4F-4EB5-975B-9D74F984E292}" srcOrd="0" destOrd="0" presId="urn:microsoft.com/office/officeart/2005/8/layout/chevron2"/>
    <dgm:cxn modelId="{CC860D8A-A017-4ECE-95D4-1D37390022BA}" type="presParOf" srcId="{58FA84FC-8D4F-4EB5-975B-9D74F984E292}" destId="{A9705DFA-9750-46C7-86E6-354D5CB46C1C}" srcOrd="0" destOrd="0" presId="urn:microsoft.com/office/officeart/2005/8/layout/chevron2"/>
    <dgm:cxn modelId="{58F411E2-DF47-46C5-BD74-534D4FFDA57D}" type="presParOf" srcId="{58FA84FC-8D4F-4EB5-975B-9D74F984E292}" destId="{9E35D06C-003A-414B-8B0C-0DEA97DDBA25}" srcOrd="1" destOrd="0" presId="urn:microsoft.com/office/officeart/2005/8/layout/chevron2"/>
    <dgm:cxn modelId="{FA4E68C2-35CC-4084-A386-7BA101482092}" type="presParOf" srcId="{772D7F49-5062-4FDB-A244-4872123750FD}" destId="{28D4E4B4-E95D-4029-B2CB-00BED2338F99}" srcOrd="1" destOrd="0" presId="urn:microsoft.com/office/officeart/2005/8/layout/chevron2"/>
    <dgm:cxn modelId="{EC967224-8A3E-4563-BC52-ED3268E7B9A4}" type="presParOf" srcId="{772D7F49-5062-4FDB-A244-4872123750FD}" destId="{F13F7E28-C79C-42A4-ABF7-6D73B4C77AA1}" srcOrd="2" destOrd="0" presId="urn:microsoft.com/office/officeart/2005/8/layout/chevron2"/>
    <dgm:cxn modelId="{51639F67-A0A9-42D8-B4F1-3A5620254BBF}" type="presParOf" srcId="{F13F7E28-C79C-42A4-ABF7-6D73B4C77AA1}" destId="{C53E633F-2C9F-4074-9FED-9A08C5B547BE}" srcOrd="0" destOrd="0" presId="urn:microsoft.com/office/officeart/2005/8/layout/chevron2"/>
    <dgm:cxn modelId="{C1F51E60-1040-44F6-95A8-8CE51DB2F332}" type="presParOf" srcId="{F13F7E28-C79C-42A4-ABF7-6D73B4C77AA1}" destId="{0AB5CDA6-215A-47EE-A317-57FA293DDA0B}" srcOrd="1" destOrd="0" presId="urn:microsoft.com/office/officeart/2005/8/layout/chevron2"/>
    <dgm:cxn modelId="{52597CDC-794B-4045-B419-62472C825DF5}" type="presParOf" srcId="{772D7F49-5062-4FDB-A244-4872123750FD}" destId="{4ECAE945-B4F0-47C1-82A4-2835BA99F3E5}" srcOrd="3" destOrd="0" presId="urn:microsoft.com/office/officeart/2005/8/layout/chevron2"/>
    <dgm:cxn modelId="{E0242619-0A42-4463-AE5C-132774451C15}" type="presParOf" srcId="{772D7F49-5062-4FDB-A244-4872123750FD}" destId="{B03A97EE-FDD0-4715-BE5E-BF026C91E60B}" srcOrd="4" destOrd="0" presId="urn:microsoft.com/office/officeart/2005/8/layout/chevron2"/>
    <dgm:cxn modelId="{49ABCAB9-97CD-4DA7-823D-2F64D02D3CA7}" type="presParOf" srcId="{B03A97EE-FDD0-4715-BE5E-BF026C91E60B}" destId="{6765A80E-71AB-4267-8584-3D426D0BDD08}" srcOrd="0" destOrd="0" presId="urn:microsoft.com/office/officeart/2005/8/layout/chevron2"/>
    <dgm:cxn modelId="{B7E9F673-6487-4BBF-9865-728172B87FDE}" type="presParOf" srcId="{B03A97EE-FDD0-4715-BE5E-BF026C91E60B}" destId="{3472B570-691A-4EB0-A88B-C4A3D32BE77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BBE97B-1312-4691-ABBD-283C940892A2}" type="doc">
      <dgm:prSet loTypeId="urn:microsoft.com/office/officeart/2005/8/layout/hierarchy1" loCatId="hierarchy" qsTypeId="urn:microsoft.com/office/officeart/2005/8/quickstyle/simple1#2" qsCatId="simple" csTypeId="urn:microsoft.com/office/officeart/2005/8/colors/accent1_2#1" csCatId="accent1" phldr="1"/>
      <dgm:spPr/>
      <dgm:t>
        <a:bodyPr/>
        <a:lstStyle/>
        <a:p>
          <a:endParaRPr lang="ru-RU"/>
        </a:p>
      </dgm:t>
    </dgm:pt>
    <dgm:pt modelId="{8297D152-696A-4EDE-A9BF-6F422D196C57}">
      <dgm:prSet phldrT="[Текст]" custT="1"/>
      <dgm:spPr/>
      <dgm:t>
        <a:bodyPr/>
        <a:lstStyle/>
        <a:p>
          <a:endParaRPr lang="ru-RU" sz="2400" b="1" kern="1200" dirty="0" smtClean="0">
            <a:solidFill>
              <a:srgbClr val="C00000"/>
            </a:solidFill>
            <a:latin typeface="Montserrat" panose="00000500000000000000" pitchFamily="50" charset="-52"/>
            <a:ea typeface="+mn-ea"/>
            <a:cs typeface="+mn-cs"/>
          </a:endParaRPr>
        </a:p>
        <a:p>
          <a:r>
            <a:rPr lang="ru-RU" sz="2400" b="1" kern="1200" dirty="0" smtClean="0">
              <a:solidFill>
                <a:srgbClr val="C00000"/>
              </a:solidFill>
              <a:latin typeface="Montserrat" panose="00000500000000000000" pitchFamily="50" charset="-52"/>
              <a:ea typeface="+mn-ea"/>
              <a:cs typeface="+mn-cs"/>
            </a:rPr>
            <a:t>ФООП</a:t>
          </a:r>
          <a:endParaRPr lang="ru-RU" sz="2400" b="1" kern="1200" dirty="0">
            <a:solidFill>
              <a:srgbClr val="C00000"/>
            </a:solidFill>
            <a:latin typeface="Montserrat" panose="00000500000000000000" pitchFamily="50" charset="-52"/>
            <a:ea typeface="+mn-ea"/>
            <a:cs typeface="+mn-cs"/>
          </a:endParaRPr>
        </a:p>
      </dgm:t>
    </dgm:pt>
    <dgm:pt modelId="{AC6BE09F-E18F-46C1-B124-67E3471BB24B}" type="parTrans" cxnId="{5D5F9A7D-73EC-473A-B84E-3CADED2C98B9}">
      <dgm:prSet/>
      <dgm:spPr/>
      <dgm:t>
        <a:bodyPr/>
        <a:lstStyle/>
        <a:p>
          <a:endParaRPr lang="ru-RU"/>
        </a:p>
      </dgm:t>
    </dgm:pt>
    <dgm:pt modelId="{113649EA-DB63-4EC8-89FA-1F76659B5E67}" type="sibTrans" cxnId="{5D5F9A7D-73EC-473A-B84E-3CADED2C98B9}">
      <dgm:prSet/>
      <dgm:spPr/>
      <dgm:t>
        <a:bodyPr/>
        <a:lstStyle/>
        <a:p>
          <a:endParaRPr lang="ru-RU"/>
        </a:p>
      </dgm:t>
    </dgm:pt>
    <dgm:pt modelId="{A82285E6-4F49-4E8F-8407-0B894F80C9A8}">
      <dgm:prSet phldrT="[Текст]" custT="1"/>
      <dgm:spPr/>
      <dgm:t>
        <a:bodyPr/>
        <a:lstStyle/>
        <a:p>
          <a:r>
            <a:rPr lang="ru-RU" sz="1400" b="1" kern="1200" dirty="0" smtClean="0">
              <a:solidFill>
                <a:srgbClr val="376092"/>
              </a:solidFill>
              <a:latin typeface="Montserrat" panose="00000500000000000000" pitchFamily="50" charset="-52"/>
              <a:ea typeface="+mn-ea"/>
              <a:cs typeface="+mn-cs"/>
            </a:rPr>
            <a:t>федеральный учебный план</a:t>
          </a:r>
          <a:endParaRPr lang="ru-RU" sz="1400" b="1" kern="1200" dirty="0">
            <a:solidFill>
              <a:srgbClr val="376092"/>
            </a:solidFill>
            <a:latin typeface="Montserrat" panose="00000500000000000000" pitchFamily="50" charset="-52"/>
            <a:ea typeface="+mn-ea"/>
            <a:cs typeface="+mn-cs"/>
          </a:endParaRPr>
        </a:p>
      </dgm:t>
    </dgm:pt>
    <dgm:pt modelId="{AAF8D9F7-5F6B-476A-B083-485646EC8073}" type="parTrans" cxnId="{A3C79519-5C31-4226-B85F-CA9C81F33488}">
      <dgm:prSet/>
      <dgm:spPr/>
      <dgm:t>
        <a:bodyPr/>
        <a:lstStyle/>
        <a:p>
          <a:endParaRPr lang="ru-RU"/>
        </a:p>
      </dgm:t>
    </dgm:pt>
    <dgm:pt modelId="{CF8C940E-0602-4860-86BA-C9A06114267D}" type="sibTrans" cxnId="{A3C79519-5C31-4226-B85F-CA9C81F33488}">
      <dgm:prSet/>
      <dgm:spPr/>
      <dgm:t>
        <a:bodyPr/>
        <a:lstStyle/>
        <a:p>
          <a:endParaRPr lang="ru-RU"/>
        </a:p>
      </dgm:t>
    </dgm:pt>
    <dgm:pt modelId="{00DFD11C-97FF-4922-988D-3E8C1A31A7E3}">
      <dgm:prSet phldrT="[Текст]" custT="1"/>
      <dgm:spPr/>
      <dgm:t>
        <a:bodyPr/>
        <a:lstStyle/>
        <a:p>
          <a:r>
            <a:rPr lang="ru-RU" sz="1400" b="1" kern="1200" dirty="0" smtClean="0">
              <a:solidFill>
                <a:srgbClr val="376092"/>
              </a:solidFill>
              <a:latin typeface="Montserrat" panose="00000500000000000000" pitchFamily="50" charset="-52"/>
              <a:ea typeface="+mn-ea"/>
              <a:cs typeface="+mn-cs"/>
            </a:rPr>
            <a:t>федеральный календарный учебный график</a:t>
          </a:r>
          <a:endParaRPr lang="ru-RU" sz="1400" b="1" kern="1200" dirty="0">
            <a:solidFill>
              <a:srgbClr val="376092"/>
            </a:solidFill>
            <a:latin typeface="Montserrat" panose="00000500000000000000" pitchFamily="50" charset="-52"/>
            <a:ea typeface="+mn-ea"/>
            <a:cs typeface="+mn-cs"/>
          </a:endParaRPr>
        </a:p>
      </dgm:t>
    </dgm:pt>
    <dgm:pt modelId="{D736EE84-BF14-4F18-9B1A-FEC521865FAA}" type="parTrans" cxnId="{97B9ACF3-1E25-4F4F-B5CC-0337F8CDB220}">
      <dgm:prSet/>
      <dgm:spPr/>
      <dgm:t>
        <a:bodyPr/>
        <a:lstStyle/>
        <a:p>
          <a:endParaRPr lang="ru-RU"/>
        </a:p>
      </dgm:t>
    </dgm:pt>
    <dgm:pt modelId="{AD9B7BA7-CF8E-4CA2-9820-B081D94219AC}" type="sibTrans" cxnId="{97B9ACF3-1E25-4F4F-B5CC-0337F8CDB220}">
      <dgm:prSet/>
      <dgm:spPr/>
      <dgm:t>
        <a:bodyPr/>
        <a:lstStyle/>
        <a:p>
          <a:endParaRPr lang="ru-RU"/>
        </a:p>
      </dgm:t>
    </dgm:pt>
    <dgm:pt modelId="{5930D6AA-94B7-414B-93EB-B340E468ED02}">
      <dgm:prSet phldrT="[Текст]" custT="1"/>
      <dgm:spPr/>
      <dgm:t>
        <a:bodyPr/>
        <a:lstStyle/>
        <a:p>
          <a:r>
            <a:rPr lang="ru-RU" sz="1100" b="1" kern="1200" dirty="0" smtClean="0">
              <a:solidFill>
                <a:srgbClr val="376092"/>
              </a:solidFill>
              <a:latin typeface="Montserrat" panose="00000500000000000000" pitchFamily="50" charset="-52"/>
              <a:ea typeface="+mn-ea"/>
              <a:cs typeface="+mn-cs"/>
            </a:rPr>
            <a:t>федеральные рабочие программы учебных предметов, курсов, дисциплин</a:t>
          </a:r>
          <a:endParaRPr lang="ru-RU" sz="1100" b="1" kern="1200" dirty="0">
            <a:solidFill>
              <a:srgbClr val="376092"/>
            </a:solidFill>
            <a:latin typeface="Montserrat" panose="00000500000000000000" pitchFamily="50" charset="-52"/>
            <a:ea typeface="+mn-ea"/>
            <a:cs typeface="+mn-cs"/>
          </a:endParaRPr>
        </a:p>
      </dgm:t>
    </dgm:pt>
    <dgm:pt modelId="{27B83655-31B4-496A-A85D-16EF9B2489FB}" type="parTrans" cxnId="{94BC4270-8AD2-4848-8EBB-D587A6B89572}">
      <dgm:prSet/>
      <dgm:spPr/>
      <dgm:t>
        <a:bodyPr/>
        <a:lstStyle/>
        <a:p>
          <a:endParaRPr lang="ru-RU"/>
        </a:p>
      </dgm:t>
    </dgm:pt>
    <dgm:pt modelId="{591AC684-9DC4-43BD-9384-40E1617CA015}" type="sibTrans" cxnId="{94BC4270-8AD2-4848-8EBB-D587A6B89572}">
      <dgm:prSet/>
      <dgm:spPr/>
      <dgm:t>
        <a:bodyPr/>
        <a:lstStyle/>
        <a:p>
          <a:endParaRPr lang="ru-RU"/>
        </a:p>
      </dgm:t>
    </dgm:pt>
    <dgm:pt modelId="{B2BE9DF6-33F3-4160-8BA8-D6500FC3FC8A}">
      <dgm:prSet phldrT="[Текст]" custT="1"/>
      <dgm:spPr/>
      <dgm:t>
        <a:bodyPr/>
        <a:lstStyle/>
        <a:p>
          <a:r>
            <a:rPr lang="ru-RU" sz="1400" b="1" kern="1200" dirty="0" smtClean="0">
              <a:solidFill>
                <a:srgbClr val="376092"/>
              </a:solidFill>
              <a:latin typeface="Montserrat" panose="00000500000000000000" pitchFamily="50" charset="-52"/>
              <a:ea typeface="+mn-ea"/>
              <a:cs typeface="+mn-cs"/>
            </a:rPr>
            <a:t>федеральная рабочая программа воспитания</a:t>
          </a:r>
          <a:endParaRPr lang="ru-RU" sz="1400" b="1" kern="1200" dirty="0">
            <a:solidFill>
              <a:srgbClr val="376092"/>
            </a:solidFill>
            <a:latin typeface="Montserrat" panose="00000500000000000000" pitchFamily="50" charset="-52"/>
            <a:ea typeface="+mn-ea"/>
            <a:cs typeface="+mn-cs"/>
          </a:endParaRPr>
        </a:p>
      </dgm:t>
    </dgm:pt>
    <dgm:pt modelId="{6A83FFD0-8FBD-4ECA-B90C-6ED6E9D56ECA}" type="parTrans" cxnId="{CFE42CD7-0020-4CE8-8BCF-E75F590605C3}">
      <dgm:prSet/>
      <dgm:spPr/>
      <dgm:t>
        <a:bodyPr/>
        <a:lstStyle/>
        <a:p>
          <a:endParaRPr lang="ru-RU"/>
        </a:p>
      </dgm:t>
    </dgm:pt>
    <dgm:pt modelId="{8F95571F-CC48-4CBB-AF0A-488705DF6301}" type="sibTrans" cxnId="{CFE42CD7-0020-4CE8-8BCF-E75F590605C3}">
      <dgm:prSet/>
      <dgm:spPr/>
      <dgm:t>
        <a:bodyPr/>
        <a:lstStyle/>
        <a:p>
          <a:endParaRPr lang="ru-RU"/>
        </a:p>
      </dgm:t>
    </dgm:pt>
    <dgm:pt modelId="{CB6DF77B-EE7A-42DD-A071-639FAC81B955}">
      <dgm:prSet phldrT="[Текст]"/>
      <dgm:spPr/>
      <dgm:t>
        <a:bodyPr/>
        <a:lstStyle/>
        <a:p>
          <a:r>
            <a:rPr lang="ru-RU" b="1" dirty="0" smtClean="0">
              <a:solidFill>
                <a:srgbClr val="376092"/>
              </a:solidFill>
              <a:latin typeface="Montserrat" panose="00000500000000000000" pitchFamily="50" charset="-52"/>
              <a:ea typeface="+mn-ea"/>
              <a:cs typeface="+mn-cs"/>
            </a:rPr>
            <a:t>федеральный календарный план воспитательной работы</a:t>
          </a:r>
          <a:endParaRPr lang="ru-RU" b="1" dirty="0">
            <a:solidFill>
              <a:srgbClr val="376092"/>
            </a:solidFill>
            <a:latin typeface="Montserrat" panose="00000500000000000000" pitchFamily="50" charset="-52"/>
            <a:ea typeface="+mn-ea"/>
            <a:cs typeface="+mn-cs"/>
          </a:endParaRPr>
        </a:p>
      </dgm:t>
    </dgm:pt>
    <dgm:pt modelId="{1C3763F0-9C11-44B7-BEC7-C09047EE23A0}" type="parTrans" cxnId="{9E7B4C6F-C3C5-447F-A556-05926FE1000A}">
      <dgm:prSet/>
      <dgm:spPr/>
      <dgm:t>
        <a:bodyPr/>
        <a:lstStyle/>
        <a:p>
          <a:endParaRPr lang="ru-RU"/>
        </a:p>
      </dgm:t>
    </dgm:pt>
    <dgm:pt modelId="{6EA9017F-CB61-4611-8388-AAE12EC0AC6B}" type="sibTrans" cxnId="{9E7B4C6F-C3C5-447F-A556-05926FE1000A}">
      <dgm:prSet/>
      <dgm:spPr/>
      <dgm:t>
        <a:bodyPr/>
        <a:lstStyle/>
        <a:p>
          <a:endParaRPr lang="ru-RU"/>
        </a:p>
      </dgm:t>
    </dgm:pt>
    <dgm:pt modelId="{8D940540-1B9F-4851-9BFB-827F8FBB27B9}" type="pres">
      <dgm:prSet presAssocID="{DBBBE97B-1312-4691-ABBD-283C940892A2}" presName="hierChild1" presStyleCnt="0">
        <dgm:presLayoutVars>
          <dgm:chPref val="1"/>
          <dgm:dir/>
          <dgm:animOne val="branch"/>
          <dgm:animLvl val="lvl"/>
          <dgm:resizeHandles/>
        </dgm:presLayoutVars>
      </dgm:prSet>
      <dgm:spPr/>
      <dgm:t>
        <a:bodyPr/>
        <a:lstStyle/>
        <a:p>
          <a:endParaRPr lang="ru-RU"/>
        </a:p>
      </dgm:t>
    </dgm:pt>
    <dgm:pt modelId="{2A454327-92B9-41DF-B3CD-2034FF40A7F3}" type="pres">
      <dgm:prSet presAssocID="{8297D152-696A-4EDE-A9BF-6F422D196C57}" presName="hierRoot1" presStyleCnt="0"/>
      <dgm:spPr/>
    </dgm:pt>
    <dgm:pt modelId="{5C0880F7-5172-43B7-B43A-F36B00075E75}" type="pres">
      <dgm:prSet presAssocID="{8297D152-696A-4EDE-A9BF-6F422D196C57}" presName="composite" presStyleCnt="0"/>
      <dgm:spPr/>
    </dgm:pt>
    <dgm:pt modelId="{7E2ACC6E-522E-4D72-8EF0-EFEEAD3AC82F}" type="pres">
      <dgm:prSet presAssocID="{8297D152-696A-4EDE-A9BF-6F422D196C57}" presName="background" presStyleLbl="node0" presStyleIdx="0" presStyleCnt="1"/>
      <dgm:spPr/>
    </dgm:pt>
    <dgm:pt modelId="{745A287B-46C5-4E30-89B9-9AF44FE49F0E}" type="pres">
      <dgm:prSet presAssocID="{8297D152-696A-4EDE-A9BF-6F422D196C57}" presName="text" presStyleLbl="fgAcc0" presStyleIdx="0" presStyleCnt="1" custLinFactNeighborX="9599" custLinFactNeighborY="-2006">
        <dgm:presLayoutVars>
          <dgm:chPref val="3"/>
        </dgm:presLayoutVars>
      </dgm:prSet>
      <dgm:spPr/>
      <dgm:t>
        <a:bodyPr/>
        <a:lstStyle/>
        <a:p>
          <a:endParaRPr lang="ru-RU"/>
        </a:p>
      </dgm:t>
    </dgm:pt>
    <dgm:pt modelId="{7972A6B0-8105-4931-934D-D45F58527B9F}" type="pres">
      <dgm:prSet presAssocID="{8297D152-696A-4EDE-A9BF-6F422D196C57}" presName="hierChild2" presStyleCnt="0"/>
      <dgm:spPr/>
    </dgm:pt>
    <dgm:pt modelId="{AEAA3378-5E2D-4F98-B6E8-44704DC2835C}" type="pres">
      <dgm:prSet presAssocID="{AAF8D9F7-5F6B-476A-B083-485646EC8073}" presName="Name10" presStyleLbl="parChTrans1D2" presStyleIdx="0" presStyleCnt="5"/>
      <dgm:spPr/>
      <dgm:t>
        <a:bodyPr/>
        <a:lstStyle/>
        <a:p>
          <a:endParaRPr lang="ru-RU"/>
        </a:p>
      </dgm:t>
    </dgm:pt>
    <dgm:pt modelId="{B863F7DB-1F50-49BA-B98D-C57462A4978C}" type="pres">
      <dgm:prSet presAssocID="{A82285E6-4F49-4E8F-8407-0B894F80C9A8}" presName="hierRoot2" presStyleCnt="0"/>
      <dgm:spPr/>
    </dgm:pt>
    <dgm:pt modelId="{474355A4-3A1C-40B2-A9B6-06C037EC5EEA}" type="pres">
      <dgm:prSet presAssocID="{A82285E6-4F49-4E8F-8407-0B894F80C9A8}" presName="composite2" presStyleCnt="0"/>
      <dgm:spPr/>
    </dgm:pt>
    <dgm:pt modelId="{8DB879B9-8B8D-4942-962E-446F35774165}" type="pres">
      <dgm:prSet presAssocID="{A82285E6-4F49-4E8F-8407-0B894F80C9A8}" presName="background2" presStyleLbl="node2" presStyleIdx="0" presStyleCnt="5"/>
      <dgm:spPr/>
    </dgm:pt>
    <dgm:pt modelId="{8E46A283-ABF5-4B5E-9EE9-68638478A88D}" type="pres">
      <dgm:prSet presAssocID="{A82285E6-4F49-4E8F-8407-0B894F80C9A8}" presName="text2" presStyleLbl="fgAcc2" presStyleIdx="0" presStyleCnt="5">
        <dgm:presLayoutVars>
          <dgm:chPref val="3"/>
        </dgm:presLayoutVars>
      </dgm:prSet>
      <dgm:spPr/>
      <dgm:t>
        <a:bodyPr/>
        <a:lstStyle/>
        <a:p>
          <a:endParaRPr lang="ru-RU"/>
        </a:p>
      </dgm:t>
    </dgm:pt>
    <dgm:pt modelId="{4C508D6E-2EAB-4BB7-BA10-E26AF437DD23}" type="pres">
      <dgm:prSet presAssocID="{A82285E6-4F49-4E8F-8407-0B894F80C9A8}" presName="hierChild3" presStyleCnt="0"/>
      <dgm:spPr/>
    </dgm:pt>
    <dgm:pt modelId="{9396D5E6-6102-419C-B838-7F41EF60C7AA}" type="pres">
      <dgm:prSet presAssocID="{D736EE84-BF14-4F18-9B1A-FEC521865FAA}" presName="Name10" presStyleLbl="parChTrans1D2" presStyleIdx="1" presStyleCnt="5"/>
      <dgm:spPr/>
      <dgm:t>
        <a:bodyPr/>
        <a:lstStyle/>
        <a:p>
          <a:endParaRPr lang="ru-RU"/>
        </a:p>
      </dgm:t>
    </dgm:pt>
    <dgm:pt modelId="{5835CFDD-0F87-48BA-8004-4C73A46C4BE3}" type="pres">
      <dgm:prSet presAssocID="{00DFD11C-97FF-4922-988D-3E8C1A31A7E3}" presName="hierRoot2" presStyleCnt="0"/>
      <dgm:spPr/>
    </dgm:pt>
    <dgm:pt modelId="{368509C6-9FC8-4F88-9BA2-2171F3F6FF4B}" type="pres">
      <dgm:prSet presAssocID="{00DFD11C-97FF-4922-988D-3E8C1A31A7E3}" presName="composite2" presStyleCnt="0"/>
      <dgm:spPr/>
    </dgm:pt>
    <dgm:pt modelId="{D06409C9-9CE4-4437-B13E-8A0E453C07E9}" type="pres">
      <dgm:prSet presAssocID="{00DFD11C-97FF-4922-988D-3E8C1A31A7E3}" presName="background2" presStyleLbl="node2" presStyleIdx="1" presStyleCnt="5"/>
      <dgm:spPr/>
    </dgm:pt>
    <dgm:pt modelId="{77C2D181-C23B-433C-B791-329F4C725470}" type="pres">
      <dgm:prSet presAssocID="{00DFD11C-97FF-4922-988D-3E8C1A31A7E3}" presName="text2" presStyleLbl="fgAcc2" presStyleIdx="1" presStyleCnt="5">
        <dgm:presLayoutVars>
          <dgm:chPref val="3"/>
        </dgm:presLayoutVars>
      </dgm:prSet>
      <dgm:spPr/>
      <dgm:t>
        <a:bodyPr/>
        <a:lstStyle/>
        <a:p>
          <a:endParaRPr lang="ru-RU"/>
        </a:p>
      </dgm:t>
    </dgm:pt>
    <dgm:pt modelId="{EC73667C-EA72-4C75-8907-E106296660B4}" type="pres">
      <dgm:prSet presAssocID="{00DFD11C-97FF-4922-988D-3E8C1A31A7E3}" presName="hierChild3" presStyleCnt="0"/>
      <dgm:spPr/>
    </dgm:pt>
    <dgm:pt modelId="{68E2E0AA-B2FB-4142-9103-D2C35119494B}" type="pres">
      <dgm:prSet presAssocID="{27B83655-31B4-496A-A85D-16EF9B2489FB}" presName="Name10" presStyleLbl="parChTrans1D2" presStyleIdx="2" presStyleCnt="5"/>
      <dgm:spPr/>
      <dgm:t>
        <a:bodyPr/>
        <a:lstStyle/>
        <a:p>
          <a:endParaRPr lang="ru-RU"/>
        </a:p>
      </dgm:t>
    </dgm:pt>
    <dgm:pt modelId="{869E0F0B-6067-42F9-8D29-B36ED20C7150}" type="pres">
      <dgm:prSet presAssocID="{5930D6AA-94B7-414B-93EB-B340E468ED02}" presName="hierRoot2" presStyleCnt="0"/>
      <dgm:spPr/>
    </dgm:pt>
    <dgm:pt modelId="{341ABE35-8057-4374-B80E-0A0FCEABA275}" type="pres">
      <dgm:prSet presAssocID="{5930D6AA-94B7-414B-93EB-B340E468ED02}" presName="composite2" presStyleCnt="0"/>
      <dgm:spPr/>
    </dgm:pt>
    <dgm:pt modelId="{172636E9-334F-4C91-80A6-43D5F7E97271}" type="pres">
      <dgm:prSet presAssocID="{5930D6AA-94B7-414B-93EB-B340E468ED02}" presName="background2" presStyleLbl="node2" presStyleIdx="2" presStyleCnt="5"/>
      <dgm:spPr/>
    </dgm:pt>
    <dgm:pt modelId="{1EE0CE34-ADD4-49F6-BC19-B93E6AFDAFED}" type="pres">
      <dgm:prSet presAssocID="{5930D6AA-94B7-414B-93EB-B340E468ED02}" presName="text2" presStyleLbl="fgAcc2" presStyleIdx="2" presStyleCnt="5">
        <dgm:presLayoutVars>
          <dgm:chPref val="3"/>
        </dgm:presLayoutVars>
      </dgm:prSet>
      <dgm:spPr/>
      <dgm:t>
        <a:bodyPr/>
        <a:lstStyle/>
        <a:p>
          <a:endParaRPr lang="ru-RU"/>
        </a:p>
      </dgm:t>
    </dgm:pt>
    <dgm:pt modelId="{705F1088-8F31-4B59-B2B9-3B8E765CB6A8}" type="pres">
      <dgm:prSet presAssocID="{5930D6AA-94B7-414B-93EB-B340E468ED02}" presName="hierChild3" presStyleCnt="0"/>
      <dgm:spPr/>
    </dgm:pt>
    <dgm:pt modelId="{1B38DC37-59BA-4282-829F-E0677E74F749}" type="pres">
      <dgm:prSet presAssocID="{6A83FFD0-8FBD-4ECA-B90C-6ED6E9D56ECA}" presName="Name10" presStyleLbl="parChTrans1D2" presStyleIdx="3" presStyleCnt="5"/>
      <dgm:spPr/>
      <dgm:t>
        <a:bodyPr/>
        <a:lstStyle/>
        <a:p>
          <a:endParaRPr lang="ru-RU"/>
        </a:p>
      </dgm:t>
    </dgm:pt>
    <dgm:pt modelId="{0C9B7370-5C55-4115-AB3B-2A08CF797D29}" type="pres">
      <dgm:prSet presAssocID="{B2BE9DF6-33F3-4160-8BA8-D6500FC3FC8A}" presName="hierRoot2" presStyleCnt="0"/>
      <dgm:spPr/>
    </dgm:pt>
    <dgm:pt modelId="{5CF2CADC-CA18-4449-9092-BBA37AA5A68C}" type="pres">
      <dgm:prSet presAssocID="{B2BE9DF6-33F3-4160-8BA8-D6500FC3FC8A}" presName="composite2" presStyleCnt="0"/>
      <dgm:spPr/>
    </dgm:pt>
    <dgm:pt modelId="{8AEED3ED-5752-4792-844B-431AD26376EC}" type="pres">
      <dgm:prSet presAssocID="{B2BE9DF6-33F3-4160-8BA8-D6500FC3FC8A}" presName="background2" presStyleLbl="node2" presStyleIdx="3" presStyleCnt="5"/>
      <dgm:spPr/>
    </dgm:pt>
    <dgm:pt modelId="{1AB23153-637A-4EE1-A9C8-774C539B0897}" type="pres">
      <dgm:prSet presAssocID="{B2BE9DF6-33F3-4160-8BA8-D6500FC3FC8A}" presName="text2" presStyleLbl="fgAcc2" presStyleIdx="3" presStyleCnt="5">
        <dgm:presLayoutVars>
          <dgm:chPref val="3"/>
        </dgm:presLayoutVars>
      </dgm:prSet>
      <dgm:spPr/>
      <dgm:t>
        <a:bodyPr/>
        <a:lstStyle/>
        <a:p>
          <a:endParaRPr lang="ru-RU"/>
        </a:p>
      </dgm:t>
    </dgm:pt>
    <dgm:pt modelId="{07FF111D-9AB3-4DA0-83CD-BCC202026D0E}" type="pres">
      <dgm:prSet presAssocID="{B2BE9DF6-33F3-4160-8BA8-D6500FC3FC8A}" presName="hierChild3" presStyleCnt="0"/>
      <dgm:spPr/>
    </dgm:pt>
    <dgm:pt modelId="{681A9380-A738-497A-8D3F-F6E3CCE1BEAE}" type="pres">
      <dgm:prSet presAssocID="{1C3763F0-9C11-44B7-BEC7-C09047EE23A0}" presName="Name10" presStyleLbl="parChTrans1D2" presStyleIdx="4" presStyleCnt="5"/>
      <dgm:spPr/>
      <dgm:t>
        <a:bodyPr/>
        <a:lstStyle/>
        <a:p>
          <a:endParaRPr lang="ru-RU"/>
        </a:p>
      </dgm:t>
    </dgm:pt>
    <dgm:pt modelId="{28AF452B-CBB6-4057-8E43-E9FF426D9791}" type="pres">
      <dgm:prSet presAssocID="{CB6DF77B-EE7A-42DD-A071-639FAC81B955}" presName="hierRoot2" presStyleCnt="0"/>
      <dgm:spPr/>
    </dgm:pt>
    <dgm:pt modelId="{1F2DB970-77AA-4568-9F21-49E00DDE5053}" type="pres">
      <dgm:prSet presAssocID="{CB6DF77B-EE7A-42DD-A071-639FAC81B955}" presName="composite2" presStyleCnt="0"/>
      <dgm:spPr/>
    </dgm:pt>
    <dgm:pt modelId="{A16C76D6-97F5-499D-8869-017DBA49FCB2}" type="pres">
      <dgm:prSet presAssocID="{CB6DF77B-EE7A-42DD-A071-639FAC81B955}" presName="background2" presStyleLbl="node2" presStyleIdx="4" presStyleCnt="5"/>
      <dgm:spPr/>
    </dgm:pt>
    <dgm:pt modelId="{376311C0-FD95-4FF4-8F4A-AB6A53F31D2E}" type="pres">
      <dgm:prSet presAssocID="{CB6DF77B-EE7A-42DD-A071-639FAC81B955}" presName="text2" presStyleLbl="fgAcc2" presStyleIdx="4" presStyleCnt="5">
        <dgm:presLayoutVars>
          <dgm:chPref val="3"/>
        </dgm:presLayoutVars>
      </dgm:prSet>
      <dgm:spPr/>
      <dgm:t>
        <a:bodyPr/>
        <a:lstStyle/>
        <a:p>
          <a:endParaRPr lang="ru-RU"/>
        </a:p>
      </dgm:t>
    </dgm:pt>
    <dgm:pt modelId="{D32DA081-87DE-4983-9B11-8B2CA2A7F149}" type="pres">
      <dgm:prSet presAssocID="{CB6DF77B-EE7A-42DD-A071-639FAC81B955}" presName="hierChild3" presStyleCnt="0"/>
      <dgm:spPr/>
    </dgm:pt>
  </dgm:ptLst>
  <dgm:cxnLst>
    <dgm:cxn modelId="{04F2C6E3-64EF-4D21-B0DA-F749E6A0D1CE}" type="presOf" srcId="{27B83655-31B4-496A-A85D-16EF9B2489FB}" destId="{68E2E0AA-B2FB-4142-9103-D2C35119494B}" srcOrd="0" destOrd="0" presId="urn:microsoft.com/office/officeart/2005/8/layout/hierarchy1"/>
    <dgm:cxn modelId="{2BC4BDA0-AC67-4076-A217-BDFD10C07112}" type="presOf" srcId="{1C3763F0-9C11-44B7-BEC7-C09047EE23A0}" destId="{681A9380-A738-497A-8D3F-F6E3CCE1BEAE}" srcOrd="0" destOrd="0" presId="urn:microsoft.com/office/officeart/2005/8/layout/hierarchy1"/>
    <dgm:cxn modelId="{CFE42CD7-0020-4CE8-8BCF-E75F590605C3}" srcId="{8297D152-696A-4EDE-A9BF-6F422D196C57}" destId="{B2BE9DF6-33F3-4160-8BA8-D6500FC3FC8A}" srcOrd="3" destOrd="0" parTransId="{6A83FFD0-8FBD-4ECA-B90C-6ED6E9D56ECA}" sibTransId="{8F95571F-CC48-4CBB-AF0A-488705DF6301}"/>
    <dgm:cxn modelId="{E20D365F-B71B-4A05-89F9-7116C22293DE}" type="presOf" srcId="{5930D6AA-94B7-414B-93EB-B340E468ED02}" destId="{1EE0CE34-ADD4-49F6-BC19-B93E6AFDAFED}" srcOrd="0" destOrd="0" presId="urn:microsoft.com/office/officeart/2005/8/layout/hierarchy1"/>
    <dgm:cxn modelId="{B0267D6A-BD08-4309-A414-3F69919A1C09}" type="presOf" srcId="{D736EE84-BF14-4F18-9B1A-FEC521865FAA}" destId="{9396D5E6-6102-419C-B838-7F41EF60C7AA}" srcOrd="0" destOrd="0" presId="urn:microsoft.com/office/officeart/2005/8/layout/hierarchy1"/>
    <dgm:cxn modelId="{97B9ACF3-1E25-4F4F-B5CC-0337F8CDB220}" srcId="{8297D152-696A-4EDE-A9BF-6F422D196C57}" destId="{00DFD11C-97FF-4922-988D-3E8C1A31A7E3}" srcOrd="1" destOrd="0" parTransId="{D736EE84-BF14-4F18-9B1A-FEC521865FAA}" sibTransId="{AD9B7BA7-CF8E-4CA2-9820-B081D94219AC}"/>
    <dgm:cxn modelId="{9E7B4C6F-C3C5-447F-A556-05926FE1000A}" srcId="{8297D152-696A-4EDE-A9BF-6F422D196C57}" destId="{CB6DF77B-EE7A-42DD-A071-639FAC81B955}" srcOrd="4" destOrd="0" parTransId="{1C3763F0-9C11-44B7-BEC7-C09047EE23A0}" sibTransId="{6EA9017F-CB61-4611-8388-AAE12EC0AC6B}"/>
    <dgm:cxn modelId="{0414D494-BB75-4D65-8513-89FD61BA73AB}" type="presOf" srcId="{DBBBE97B-1312-4691-ABBD-283C940892A2}" destId="{8D940540-1B9F-4851-9BFB-827F8FBB27B9}" srcOrd="0" destOrd="0" presId="urn:microsoft.com/office/officeart/2005/8/layout/hierarchy1"/>
    <dgm:cxn modelId="{F0C55227-5F85-4C76-A45D-DD33651A8691}" type="presOf" srcId="{CB6DF77B-EE7A-42DD-A071-639FAC81B955}" destId="{376311C0-FD95-4FF4-8F4A-AB6A53F31D2E}" srcOrd="0" destOrd="0" presId="urn:microsoft.com/office/officeart/2005/8/layout/hierarchy1"/>
    <dgm:cxn modelId="{45705F3A-3F1D-4A3F-8DBE-146A41A581E2}" type="presOf" srcId="{00DFD11C-97FF-4922-988D-3E8C1A31A7E3}" destId="{77C2D181-C23B-433C-B791-329F4C725470}" srcOrd="0" destOrd="0" presId="urn:microsoft.com/office/officeart/2005/8/layout/hierarchy1"/>
    <dgm:cxn modelId="{0D1F8D6C-F1A7-4895-A0BA-49290C0FBF03}" type="presOf" srcId="{6A83FFD0-8FBD-4ECA-B90C-6ED6E9D56ECA}" destId="{1B38DC37-59BA-4282-829F-E0677E74F749}" srcOrd="0" destOrd="0" presId="urn:microsoft.com/office/officeart/2005/8/layout/hierarchy1"/>
    <dgm:cxn modelId="{5D5F9A7D-73EC-473A-B84E-3CADED2C98B9}" srcId="{DBBBE97B-1312-4691-ABBD-283C940892A2}" destId="{8297D152-696A-4EDE-A9BF-6F422D196C57}" srcOrd="0" destOrd="0" parTransId="{AC6BE09F-E18F-46C1-B124-67E3471BB24B}" sibTransId="{113649EA-DB63-4EC8-89FA-1F76659B5E67}"/>
    <dgm:cxn modelId="{8422D0FA-3077-48F7-98BB-74F1AE898C70}" type="presOf" srcId="{A82285E6-4F49-4E8F-8407-0B894F80C9A8}" destId="{8E46A283-ABF5-4B5E-9EE9-68638478A88D}" srcOrd="0" destOrd="0" presId="urn:microsoft.com/office/officeart/2005/8/layout/hierarchy1"/>
    <dgm:cxn modelId="{94BC4270-8AD2-4848-8EBB-D587A6B89572}" srcId="{8297D152-696A-4EDE-A9BF-6F422D196C57}" destId="{5930D6AA-94B7-414B-93EB-B340E468ED02}" srcOrd="2" destOrd="0" parTransId="{27B83655-31B4-496A-A85D-16EF9B2489FB}" sibTransId="{591AC684-9DC4-43BD-9384-40E1617CA015}"/>
    <dgm:cxn modelId="{71E9D741-BD79-481B-BE57-0C04F39205E6}" type="presOf" srcId="{8297D152-696A-4EDE-A9BF-6F422D196C57}" destId="{745A287B-46C5-4E30-89B9-9AF44FE49F0E}" srcOrd="0" destOrd="0" presId="urn:microsoft.com/office/officeart/2005/8/layout/hierarchy1"/>
    <dgm:cxn modelId="{A3C79519-5C31-4226-B85F-CA9C81F33488}" srcId="{8297D152-696A-4EDE-A9BF-6F422D196C57}" destId="{A82285E6-4F49-4E8F-8407-0B894F80C9A8}" srcOrd="0" destOrd="0" parTransId="{AAF8D9F7-5F6B-476A-B083-485646EC8073}" sibTransId="{CF8C940E-0602-4860-86BA-C9A06114267D}"/>
    <dgm:cxn modelId="{4FB21753-8152-48A7-9BC2-AFABD2F418AE}" type="presOf" srcId="{B2BE9DF6-33F3-4160-8BA8-D6500FC3FC8A}" destId="{1AB23153-637A-4EE1-A9C8-774C539B0897}" srcOrd="0" destOrd="0" presId="urn:microsoft.com/office/officeart/2005/8/layout/hierarchy1"/>
    <dgm:cxn modelId="{9C84FFED-A7E2-4B6B-91DE-333B81DF0F07}" type="presOf" srcId="{AAF8D9F7-5F6B-476A-B083-485646EC8073}" destId="{AEAA3378-5E2D-4F98-B6E8-44704DC2835C}" srcOrd="0" destOrd="0" presId="urn:microsoft.com/office/officeart/2005/8/layout/hierarchy1"/>
    <dgm:cxn modelId="{3C19BC98-F839-41C7-95C1-07F061971F8C}" type="presParOf" srcId="{8D940540-1B9F-4851-9BFB-827F8FBB27B9}" destId="{2A454327-92B9-41DF-B3CD-2034FF40A7F3}" srcOrd="0" destOrd="0" presId="urn:microsoft.com/office/officeart/2005/8/layout/hierarchy1"/>
    <dgm:cxn modelId="{96DCA785-DAE8-4D8B-A2E6-8F454D80792A}" type="presParOf" srcId="{2A454327-92B9-41DF-B3CD-2034FF40A7F3}" destId="{5C0880F7-5172-43B7-B43A-F36B00075E75}" srcOrd="0" destOrd="0" presId="urn:microsoft.com/office/officeart/2005/8/layout/hierarchy1"/>
    <dgm:cxn modelId="{38D825DD-450D-4DB7-85C5-190EE4966ED6}" type="presParOf" srcId="{5C0880F7-5172-43B7-B43A-F36B00075E75}" destId="{7E2ACC6E-522E-4D72-8EF0-EFEEAD3AC82F}" srcOrd="0" destOrd="0" presId="urn:microsoft.com/office/officeart/2005/8/layout/hierarchy1"/>
    <dgm:cxn modelId="{8EE8B9D4-42A7-4464-8B36-491C16BD9E98}" type="presParOf" srcId="{5C0880F7-5172-43B7-B43A-F36B00075E75}" destId="{745A287B-46C5-4E30-89B9-9AF44FE49F0E}" srcOrd="1" destOrd="0" presId="urn:microsoft.com/office/officeart/2005/8/layout/hierarchy1"/>
    <dgm:cxn modelId="{A98FCDA6-5F11-49E9-AE6A-52D6BDF70EC8}" type="presParOf" srcId="{2A454327-92B9-41DF-B3CD-2034FF40A7F3}" destId="{7972A6B0-8105-4931-934D-D45F58527B9F}" srcOrd="1" destOrd="0" presId="urn:microsoft.com/office/officeart/2005/8/layout/hierarchy1"/>
    <dgm:cxn modelId="{A5570A29-BAF6-40BF-9535-69C5DC1C52B9}" type="presParOf" srcId="{7972A6B0-8105-4931-934D-D45F58527B9F}" destId="{AEAA3378-5E2D-4F98-B6E8-44704DC2835C}" srcOrd="0" destOrd="0" presId="urn:microsoft.com/office/officeart/2005/8/layout/hierarchy1"/>
    <dgm:cxn modelId="{7D2C3AAD-19E2-49A7-816A-77A40DD3F9A3}" type="presParOf" srcId="{7972A6B0-8105-4931-934D-D45F58527B9F}" destId="{B863F7DB-1F50-49BA-B98D-C57462A4978C}" srcOrd="1" destOrd="0" presId="urn:microsoft.com/office/officeart/2005/8/layout/hierarchy1"/>
    <dgm:cxn modelId="{30CCE6FB-B3A4-4353-A124-BC12B1FB173D}" type="presParOf" srcId="{B863F7DB-1F50-49BA-B98D-C57462A4978C}" destId="{474355A4-3A1C-40B2-A9B6-06C037EC5EEA}" srcOrd="0" destOrd="0" presId="urn:microsoft.com/office/officeart/2005/8/layout/hierarchy1"/>
    <dgm:cxn modelId="{5D0EDF3A-0D93-44CB-8FF4-52253A0C4471}" type="presParOf" srcId="{474355A4-3A1C-40B2-A9B6-06C037EC5EEA}" destId="{8DB879B9-8B8D-4942-962E-446F35774165}" srcOrd="0" destOrd="0" presId="urn:microsoft.com/office/officeart/2005/8/layout/hierarchy1"/>
    <dgm:cxn modelId="{45E9C03C-F10B-4AB3-A15A-8441897AF090}" type="presParOf" srcId="{474355A4-3A1C-40B2-A9B6-06C037EC5EEA}" destId="{8E46A283-ABF5-4B5E-9EE9-68638478A88D}" srcOrd="1" destOrd="0" presId="urn:microsoft.com/office/officeart/2005/8/layout/hierarchy1"/>
    <dgm:cxn modelId="{B943220F-6630-43C8-829F-10092E3F2236}" type="presParOf" srcId="{B863F7DB-1F50-49BA-B98D-C57462A4978C}" destId="{4C508D6E-2EAB-4BB7-BA10-E26AF437DD23}" srcOrd="1" destOrd="0" presId="urn:microsoft.com/office/officeart/2005/8/layout/hierarchy1"/>
    <dgm:cxn modelId="{52319A17-3AFD-4CBF-BF3E-6C8D789AA583}" type="presParOf" srcId="{7972A6B0-8105-4931-934D-D45F58527B9F}" destId="{9396D5E6-6102-419C-B838-7F41EF60C7AA}" srcOrd="2" destOrd="0" presId="urn:microsoft.com/office/officeart/2005/8/layout/hierarchy1"/>
    <dgm:cxn modelId="{F3E075D4-7841-4497-AD9D-81929A88EB4D}" type="presParOf" srcId="{7972A6B0-8105-4931-934D-D45F58527B9F}" destId="{5835CFDD-0F87-48BA-8004-4C73A46C4BE3}" srcOrd="3" destOrd="0" presId="urn:microsoft.com/office/officeart/2005/8/layout/hierarchy1"/>
    <dgm:cxn modelId="{8D929C24-B211-4018-856F-B9EE46C4DA19}" type="presParOf" srcId="{5835CFDD-0F87-48BA-8004-4C73A46C4BE3}" destId="{368509C6-9FC8-4F88-9BA2-2171F3F6FF4B}" srcOrd="0" destOrd="0" presId="urn:microsoft.com/office/officeart/2005/8/layout/hierarchy1"/>
    <dgm:cxn modelId="{3AB5112A-0A42-48FD-9844-1AD0080D637F}" type="presParOf" srcId="{368509C6-9FC8-4F88-9BA2-2171F3F6FF4B}" destId="{D06409C9-9CE4-4437-B13E-8A0E453C07E9}" srcOrd="0" destOrd="0" presId="urn:microsoft.com/office/officeart/2005/8/layout/hierarchy1"/>
    <dgm:cxn modelId="{2EBD5912-6929-406C-B0AE-E377833F6B91}" type="presParOf" srcId="{368509C6-9FC8-4F88-9BA2-2171F3F6FF4B}" destId="{77C2D181-C23B-433C-B791-329F4C725470}" srcOrd="1" destOrd="0" presId="urn:microsoft.com/office/officeart/2005/8/layout/hierarchy1"/>
    <dgm:cxn modelId="{8007B398-7576-478A-BA3C-3CEBBD06E0ED}" type="presParOf" srcId="{5835CFDD-0F87-48BA-8004-4C73A46C4BE3}" destId="{EC73667C-EA72-4C75-8907-E106296660B4}" srcOrd="1" destOrd="0" presId="urn:microsoft.com/office/officeart/2005/8/layout/hierarchy1"/>
    <dgm:cxn modelId="{624F9C8F-1CD5-4EFC-A592-809F019ED1B1}" type="presParOf" srcId="{7972A6B0-8105-4931-934D-D45F58527B9F}" destId="{68E2E0AA-B2FB-4142-9103-D2C35119494B}" srcOrd="4" destOrd="0" presId="urn:microsoft.com/office/officeart/2005/8/layout/hierarchy1"/>
    <dgm:cxn modelId="{47294535-8692-4F90-818C-79945A0DE29F}" type="presParOf" srcId="{7972A6B0-8105-4931-934D-D45F58527B9F}" destId="{869E0F0B-6067-42F9-8D29-B36ED20C7150}" srcOrd="5" destOrd="0" presId="urn:microsoft.com/office/officeart/2005/8/layout/hierarchy1"/>
    <dgm:cxn modelId="{6CFCFF73-8100-4838-86B0-8EE500F030F0}" type="presParOf" srcId="{869E0F0B-6067-42F9-8D29-B36ED20C7150}" destId="{341ABE35-8057-4374-B80E-0A0FCEABA275}" srcOrd="0" destOrd="0" presId="urn:microsoft.com/office/officeart/2005/8/layout/hierarchy1"/>
    <dgm:cxn modelId="{53DDAAA5-C199-4B8E-B04A-8D115B75C31B}" type="presParOf" srcId="{341ABE35-8057-4374-B80E-0A0FCEABA275}" destId="{172636E9-334F-4C91-80A6-43D5F7E97271}" srcOrd="0" destOrd="0" presId="urn:microsoft.com/office/officeart/2005/8/layout/hierarchy1"/>
    <dgm:cxn modelId="{FD93FDFF-0F62-4EA3-B11A-C0D62DFEF9AF}" type="presParOf" srcId="{341ABE35-8057-4374-B80E-0A0FCEABA275}" destId="{1EE0CE34-ADD4-49F6-BC19-B93E6AFDAFED}" srcOrd="1" destOrd="0" presId="urn:microsoft.com/office/officeart/2005/8/layout/hierarchy1"/>
    <dgm:cxn modelId="{E69C4300-2778-4D77-AF37-7D87619451F9}" type="presParOf" srcId="{869E0F0B-6067-42F9-8D29-B36ED20C7150}" destId="{705F1088-8F31-4B59-B2B9-3B8E765CB6A8}" srcOrd="1" destOrd="0" presId="urn:microsoft.com/office/officeart/2005/8/layout/hierarchy1"/>
    <dgm:cxn modelId="{2D2756A7-ADDC-4BCA-9AD9-0932E2B94A8A}" type="presParOf" srcId="{7972A6B0-8105-4931-934D-D45F58527B9F}" destId="{1B38DC37-59BA-4282-829F-E0677E74F749}" srcOrd="6" destOrd="0" presId="urn:microsoft.com/office/officeart/2005/8/layout/hierarchy1"/>
    <dgm:cxn modelId="{5F903B83-AFFC-450A-9426-6ABFFD6E972C}" type="presParOf" srcId="{7972A6B0-8105-4931-934D-D45F58527B9F}" destId="{0C9B7370-5C55-4115-AB3B-2A08CF797D29}" srcOrd="7" destOrd="0" presId="urn:microsoft.com/office/officeart/2005/8/layout/hierarchy1"/>
    <dgm:cxn modelId="{04713432-C6C3-4310-829D-D158B725697E}" type="presParOf" srcId="{0C9B7370-5C55-4115-AB3B-2A08CF797D29}" destId="{5CF2CADC-CA18-4449-9092-BBA37AA5A68C}" srcOrd="0" destOrd="0" presId="urn:microsoft.com/office/officeart/2005/8/layout/hierarchy1"/>
    <dgm:cxn modelId="{0707C038-278E-4413-8849-10EEE5A19522}" type="presParOf" srcId="{5CF2CADC-CA18-4449-9092-BBA37AA5A68C}" destId="{8AEED3ED-5752-4792-844B-431AD26376EC}" srcOrd="0" destOrd="0" presId="urn:microsoft.com/office/officeart/2005/8/layout/hierarchy1"/>
    <dgm:cxn modelId="{1126C5B1-4629-4599-9FC8-5D959E280CA3}" type="presParOf" srcId="{5CF2CADC-CA18-4449-9092-BBA37AA5A68C}" destId="{1AB23153-637A-4EE1-A9C8-774C539B0897}" srcOrd="1" destOrd="0" presId="urn:microsoft.com/office/officeart/2005/8/layout/hierarchy1"/>
    <dgm:cxn modelId="{CD65B70A-C7F6-4A80-91F1-F4BB246DBB15}" type="presParOf" srcId="{0C9B7370-5C55-4115-AB3B-2A08CF797D29}" destId="{07FF111D-9AB3-4DA0-83CD-BCC202026D0E}" srcOrd="1" destOrd="0" presId="urn:microsoft.com/office/officeart/2005/8/layout/hierarchy1"/>
    <dgm:cxn modelId="{94BC556C-AC48-46D5-97DA-3BA56F3E342B}" type="presParOf" srcId="{7972A6B0-8105-4931-934D-D45F58527B9F}" destId="{681A9380-A738-497A-8D3F-F6E3CCE1BEAE}" srcOrd="8" destOrd="0" presId="urn:microsoft.com/office/officeart/2005/8/layout/hierarchy1"/>
    <dgm:cxn modelId="{9512D4E1-EDC1-4D7D-B1C6-AEA0E189BFC4}" type="presParOf" srcId="{7972A6B0-8105-4931-934D-D45F58527B9F}" destId="{28AF452B-CBB6-4057-8E43-E9FF426D9791}" srcOrd="9" destOrd="0" presId="urn:microsoft.com/office/officeart/2005/8/layout/hierarchy1"/>
    <dgm:cxn modelId="{41488A4B-BF6C-43AF-88FC-9B5035FDC02B}" type="presParOf" srcId="{28AF452B-CBB6-4057-8E43-E9FF426D9791}" destId="{1F2DB970-77AA-4568-9F21-49E00DDE5053}" srcOrd="0" destOrd="0" presId="urn:microsoft.com/office/officeart/2005/8/layout/hierarchy1"/>
    <dgm:cxn modelId="{A11F0BC6-B8C6-4C57-9C9F-BBDFF0C77299}" type="presParOf" srcId="{1F2DB970-77AA-4568-9F21-49E00DDE5053}" destId="{A16C76D6-97F5-499D-8869-017DBA49FCB2}" srcOrd="0" destOrd="0" presId="urn:microsoft.com/office/officeart/2005/8/layout/hierarchy1"/>
    <dgm:cxn modelId="{BD6D98CC-4DFF-4181-B326-0AF441AC6A9A}" type="presParOf" srcId="{1F2DB970-77AA-4568-9F21-49E00DDE5053}" destId="{376311C0-FD95-4FF4-8F4A-AB6A53F31D2E}" srcOrd="1" destOrd="0" presId="urn:microsoft.com/office/officeart/2005/8/layout/hierarchy1"/>
    <dgm:cxn modelId="{B6ED50FF-59A1-4B13-A1F7-7AFD11A0A0D3}" type="presParOf" srcId="{28AF452B-CBB6-4057-8E43-E9FF426D9791}" destId="{D32DA081-87DE-4983-9B11-8B2CA2A7F149}"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F7CC73-E548-4482-B34E-712C90D1BC3E}" type="doc">
      <dgm:prSet loTypeId="urn:microsoft.com/office/officeart/2005/8/layout/hList3" loCatId="list" qsTypeId="urn:microsoft.com/office/officeart/2005/8/quickstyle/simple1#3" qsCatId="simple" csTypeId="urn:microsoft.com/office/officeart/2005/8/colors/accent1_1" csCatId="accent1" phldr="1"/>
      <dgm:spPr/>
      <dgm:t>
        <a:bodyPr/>
        <a:lstStyle/>
        <a:p>
          <a:endParaRPr lang="ru-RU"/>
        </a:p>
      </dgm:t>
    </dgm:pt>
    <dgm:pt modelId="{471C8D03-7647-4314-89B6-3EF7BDC19023}">
      <dgm:prSet phldrT="[Текст]"/>
      <dgm:spPr/>
      <dgm:t>
        <a:bodyPr/>
        <a:lstStyle/>
        <a:p>
          <a:r>
            <a:rPr lang="ru-RU" dirty="0" smtClean="0">
              <a:latin typeface="Montserrat" charset="0"/>
              <a:cs typeface="Montserrat" charset="0"/>
            </a:rPr>
            <a:t>ОБЯЗАТЕЛЬНЫЕ ФЕДЕРАЛЬНЫЕ РАБОЧИЕ ПРОГРАММЫ </a:t>
          </a:r>
        </a:p>
        <a:p>
          <a:r>
            <a:rPr lang="ru-RU" dirty="0" smtClean="0">
              <a:latin typeface="Montserrat" charset="0"/>
              <a:cs typeface="Montserrat" charset="0"/>
            </a:rPr>
            <a:t>ПО УЧЕБНЫМ ПРЕДМЕТАМ</a:t>
          </a:r>
          <a:endParaRPr lang="ru-RU" dirty="0">
            <a:latin typeface="Montserrat" charset="0"/>
            <a:cs typeface="Montserrat" charset="0"/>
          </a:endParaRPr>
        </a:p>
      </dgm:t>
    </dgm:pt>
    <dgm:pt modelId="{38F8D1C7-FFE4-49C7-B7F2-EB04FA9D3DDC}" type="parTrans" cxnId="{ABC1DA55-7D90-459A-B72B-ACD595935648}">
      <dgm:prSet/>
      <dgm:spPr/>
      <dgm:t>
        <a:bodyPr/>
        <a:lstStyle/>
        <a:p>
          <a:endParaRPr lang="ru-RU"/>
        </a:p>
      </dgm:t>
    </dgm:pt>
    <dgm:pt modelId="{2DE204C2-4083-4BA9-9626-D4BC1D8EAC44}" type="sibTrans" cxnId="{ABC1DA55-7D90-459A-B72B-ACD595935648}">
      <dgm:prSet/>
      <dgm:spPr/>
      <dgm:t>
        <a:bodyPr/>
        <a:lstStyle/>
        <a:p>
          <a:endParaRPr lang="ru-RU"/>
        </a:p>
      </dgm:t>
    </dgm:pt>
    <dgm:pt modelId="{C9702418-37C7-430E-B367-098B220B9EA6}">
      <dgm:prSet phldrT="[Текст]" custT="1"/>
      <dgm:spPr/>
      <dgm:t>
        <a:bodyPr/>
        <a:lstStyle/>
        <a:p>
          <a:r>
            <a:rPr lang="ru-RU" sz="1800" b="1" dirty="0" smtClean="0">
              <a:solidFill>
                <a:srgbClr val="C00000"/>
              </a:solidFill>
              <a:latin typeface="Montserrat" charset="0"/>
              <a:cs typeface="Montserrat" charset="0"/>
            </a:rPr>
            <a:t>НОО</a:t>
          </a:r>
        </a:p>
        <a:p>
          <a:r>
            <a:rPr lang="ru-RU" sz="1800" b="1" dirty="0" smtClean="0">
              <a:latin typeface="Montserrat" charset="0"/>
              <a:cs typeface="Montserrat" charset="0"/>
            </a:rPr>
            <a:t>РУССКИЙ ЯЗЫК</a:t>
          </a:r>
        </a:p>
        <a:p>
          <a:r>
            <a:rPr lang="ru-RU" sz="1800" b="1" dirty="0" smtClean="0">
              <a:latin typeface="Montserrat" charset="0"/>
              <a:cs typeface="Montserrat" charset="0"/>
            </a:rPr>
            <a:t>ЛИТЕРАТУРНОЕ ЧТЕНИЕ</a:t>
          </a:r>
        </a:p>
        <a:p>
          <a:r>
            <a:rPr lang="ru-RU" sz="1800" b="1" dirty="0" smtClean="0">
              <a:latin typeface="Montserrat" charset="0"/>
              <a:cs typeface="Montserrat" charset="0"/>
            </a:rPr>
            <a:t>ОКРУЖАЮЩИЙ МИР</a:t>
          </a:r>
          <a:endParaRPr lang="ru-RU" sz="1800" b="1" dirty="0">
            <a:latin typeface="Montserrat" charset="0"/>
            <a:cs typeface="Montserrat" charset="0"/>
          </a:endParaRPr>
        </a:p>
      </dgm:t>
    </dgm:pt>
    <dgm:pt modelId="{0CF0C9EF-6D0C-487D-A210-CE5A45B2A7EA}" type="parTrans" cxnId="{4837144F-EAD5-47DF-8D4D-F648B1833FAA}">
      <dgm:prSet/>
      <dgm:spPr/>
      <dgm:t>
        <a:bodyPr/>
        <a:lstStyle/>
        <a:p>
          <a:endParaRPr lang="ru-RU"/>
        </a:p>
      </dgm:t>
    </dgm:pt>
    <dgm:pt modelId="{2A15396C-A29D-4569-BF30-B43776C90D6E}" type="sibTrans" cxnId="{4837144F-EAD5-47DF-8D4D-F648B1833FAA}">
      <dgm:prSet/>
      <dgm:spPr/>
      <dgm:t>
        <a:bodyPr/>
        <a:lstStyle/>
        <a:p>
          <a:endParaRPr lang="ru-RU"/>
        </a:p>
      </dgm:t>
    </dgm:pt>
    <dgm:pt modelId="{C5AA97D9-CC4B-402C-9FDE-9DAF6CBEF6FD}">
      <dgm:prSet phldrT="[Текст]" custT="1"/>
      <dgm:spPr/>
      <dgm:t>
        <a:bodyPr/>
        <a:lstStyle/>
        <a:p>
          <a:r>
            <a:rPr lang="ru-RU" sz="1800" b="1" dirty="0" smtClean="0">
              <a:solidFill>
                <a:srgbClr val="C00000"/>
              </a:solidFill>
              <a:latin typeface="Montserrat" charset="0"/>
              <a:cs typeface="Montserrat" charset="0"/>
            </a:rPr>
            <a:t>ООО</a:t>
          </a:r>
        </a:p>
        <a:p>
          <a:r>
            <a:rPr lang="ru-RU" sz="1600" b="1" dirty="0" smtClean="0">
              <a:latin typeface="Montserrat" charset="0"/>
              <a:cs typeface="Montserrat" charset="0"/>
            </a:rPr>
            <a:t>РУССКИЙ ЯЗЫК, ЛИТЕРАТУРА, </a:t>
          </a:r>
          <a:br>
            <a:rPr lang="ru-RU" sz="1600" b="1" dirty="0" smtClean="0">
              <a:latin typeface="Montserrat" charset="0"/>
              <a:cs typeface="Montserrat" charset="0"/>
            </a:rPr>
          </a:br>
          <a:r>
            <a:rPr lang="ru-RU" sz="1600" b="1" dirty="0" smtClean="0">
              <a:latin typeface="Montserrat" charset="0"/>
              <a:cs typeface="Montserrat" charset="0"/>
            </a:rPr>
            <a:t>ИСТОРИЯ, ОБЩЕСТВОЗНАНИЕ, ГЕОГРАФИЯ, ОСНОВЫ БЕЗОПАСНОСТИ ЖИЗНЕДЕЯТЕЛЬНОСТИ</a:t>
          </a:r>
        </a:p>
      </dgm:t>
    </dgm:pt>
    <dgm:pt modelId="{84862552-E1ED-42B0-A0D6-A66F783BB995}" type="parTrans" cxnId="{991993C5-E26A-4093-9174-994B02457036}">
      <dgm:prSet/>
      <dgm:spPr/>
      <dgm:t>
        <a:bodyPr/>
        <a:lstStyle/>
        <a:p>
          <a:endParaRPr lang="ru-RU"/>
        </a:p>
      </dgm:t>
    </dgm:pt>
    <dgm:pt modelId="{3B6938DF-907E-4161-B5F0-9D04211DC6D3}" type="sibTrans" cxnId="{991993C5-E26A-4093-9174-994B02457036}">
      <dgm:prSet/>
      <dgm:spPr/>
      <dgm:t>
        <a:bodyPr/>
        <a:lstStyle/>
        <a:p>
          <a:endParaRPr lang="ru-RU"/>
        </a:p>
      </dgm:t>
    </dgm:pt>
    <dgm:pt modelId="{A0EE44EE-E38C-4875-B5B1-8CA4D05D0E84}" type="pres">
      <dgm:prSet presAssocID="{14F7CC73-E548-4482-B34E-712C90D1BC3E}" presName="composite" presStyleCnt="0">
        <dgm:presLayoutVars>
          <dgm:chMax val="1"/>
          <dgm:dir/>
          <dgm:resizeHandles val="exact"/>
        </dgm:presLayoutVars>
      </dgm:prSet>
      <dgm:spPr/>
      <dgm:t>
        <a:bodyPr/>
        <a:lstStyle/>
        <a:p>
          <a:endParaRPr lang="ru-RU"/>
        </a:p>
      </dgm:t>
    </dgm:pt>
    <dgm:pt modelId="{A4324ABA-B765-4BE0-B31D-894EFED5F658}" type="pres">
      <dgm:prSet presAssocID="{471C8D03-7647-4314-89B6-3EF7BDC19023}" presName="roof" presStyleLbl="dkBgShp" presStyleIdx="0" presStyleCnt="2" custLinFactNeighborX="-42131" custLinFactNeighborY="-79924"/>
      <dgm:spPr/>
      <dgm:t>
        <a:bodyPr/>
        <a:lstStyle/>
        <a:p>
          <a:endParaRPr lang="ru-RU"/>
        </a:p>
      </dgm:t>
    </dgm:pt>
    <dgm:pt modelId="{80912375-96F4-4466-B301-8E9DAAE18628}" type="pres">
      <dgm:prSet presAssocID="{471C8D03-7647-4314-89B6-3EF7BDC19023}" presName="pillars" presStyleCnt="0"/>
      <dgm:spPr/>
    </dgm:pt>
    <dgm:pt modelId="{6464AD5C-9D7A-4905-98CA-7A45C1C35B4F}" type="pres">
      <dgm:prSet presAssocID="{471C8D03-7647-4314-89B6-3EF7BDC19023}" presName="pillar1" presStyleLbl="node1" presStyleIdx="0" presStyleCnt="2">
        <dgm:presLayoutVars>
          <dgm:bulletEnabled val="1"/>
        </dgm:presLayoutVars>
      </dgm:prSet>
      <dgm:spPr/>
      <dgm:t>
        <a:bodyPr/>
        <a:lstStyle/>
        <a:p>
          <a:endParaRPr lang="ru-RU"/>
        </a:p>
      </dgm:t>
    </dgm:pt>
    <dgm:pt modelId="{F4ABA183-721B-4E56-A586-0D4A5107A303}" type="pres">
      <dgm:prSet presAssocID="{C5AA97D9-CC4B-402C-9FDE-9DAF6CBEF6FD}" presName="pillarX" presStyleLbl="node1" presStyleIdx="1" presStyleCnt="2">
        <dgm:presLayoutVars>
          <dgm:bulletEnabled val="1"/>
        </dgm:presLayoutVars>
      </dgm:prSet>
      <dgm:spPr/>
      <dgm:t>
        <a:bodyPr/>
        <a:lstStyle/>
        <a:p>
          <a:endParaRPr lang="ru-RU"/>
        </a:p>
      </dgm:t>
    </dgm:pt>
    <dgm:pt modelId="{F9000D0C-0342-49C7-94AB-F4EA2F9B9BFE}" type="pres">
      <dgm:prSet presAssocID="{471C8D03-7647-4314-89B6-3EF7BDC19023}" presName="base" presStyleLbl="dkBgShp" presStyleIdx="1" presStyleCnt="2"/>
      <dgm:spPr/>
    </dgm:pt>
  </dgm:ptLst>
  <dgm:cxnLst>
    <dgm:cxn modelId="{4837144F-EAD5-47DF-8D4D-F648B1833FAA}" srcId="{471C8D03-7647-4314-89B6-3EF7BDC19023}" destId="{C9702418-37C7-430E-B367-098B220B9EA6}" srcOrd="0" destOrd="0" parTransId="{0CF0C9EF-6D0C-487D-A210-CE5A45B2A7EA}" sibTransId="{2A15396C-A29D-4569-BF30-B43776C90D6E}"/>
    <dgm:cxn modelId="{991993C5-E26A-4093-9174-994B02457036}" srcId="{471C8D03-7647-4314-89B6-3EF7BDC19023}" destId="{C5AA97D9-CC4B-402C-9FDE-9DAF6CBEF6FD}" srcOrd="1" destOrd="0" parTransId="{84862552-E1ED-42B0-A0D6-A66F783BB995}" sibTransId="{3B6938DF-907E-4161-B5F0-9D04211DC6D3}"/>
    <dgm:cxn modelId="{ABC1DA55-7D90-459A-B72B-ACD595935648}" srcId="{14F7CC73-E548-4482-B34E-712C90D1BC3E}" destId="{471C8D03-7647-4314-89B6-3EF7BDC19023}" srcOrd="0" destOrd="0" parTransId="{38F8D1C7-FFE4-49C7-B7F2-EB04FA9D3DDC}" sibTransId="{2DE204C2-4083-4BA9-9626-D4BC1D8EAC44}"/>
    <dgm:cxn modelId="{947C2F79-7319-4CB8-87F8-105518354F3E}" type="presOf" srcId="{14F7CC73-E548-4482-B34E-712C90D1BC3E}" destId="{A0EE44EE-E38C-4875-B5B1-8CA4D05D0E84}" srcOrd="0" destOrd="0" presId="urn:microsoft.com/office/officeart/2005/8/layout/hList3"/>
    <dgm:cxn modelId="{0791656A-9AC4-439D-A48B-FB6228B3C90E}" type="presOf" srcId="{C9702418-37C7-430E-B367-098B220B9EA6}" destId="{6464AD5C-9D7A-4905-98CA-7A45C1C35B4F}" srcOrd="0" destOrd="0" presId="urn:microsoft.com/office/officeart/2005/8/layout/hList3"/>
    <dgm:cxn modelId="{8BE33E3D-D434-4261-A88B-4944474AAC19}" type="presOf" srcId="{C5AA97D9-CC4B-402C-9FDE-9DAF6CBEF6FD}" destId="{F4ABA183-721B-4E56-A586-0D4A5107A303}" srcOrd="0" destOrd="0" presId="urn:microsoft.com/office/officeart/2005/8/layout/hList3"/>
    <dgm:cxn modelId="{F1FE4C6C-310F-44E5-9F32-6ACC0162A289}" type="presOf" srcId="{471C8D03-7647-4314-89B6-3EF7BDC19023}" destId="{A4324ABA-B765-4BE0-B31D-894EFED5F658}" srcOrd="0" destOrd="0" presId="urn:microsoft.com/office/officeart/2005/8/layout/hList3"/>
    <dgm:cxn modelId="{82ACEED5-2986-40D5-A508-CF5675AD82B3}" type="presParOf" srcId="{A0EE44EE-E38C-4875-B5B1-8CA4D05D0E84}" destId="{A4324ABA-B765-4BE0-B31D-894EFED5F658}" srcOrd="0" destOrd="0" presId="urn:microsoft.com/office/officeart/2005/8/layout/hList3"/>
    <dgm:cxn modelId="{83145E18-18DE-4E83-A9EE-84CC88BB4018}" type="presParOf" srcId="{A0EE44EE-E38C-4875-B5B1-8CA4D05D0E84}" destId="{80912375-96F4-4466-B301-8E9DAAE18628}" srcOrd="1" destOrd="0" presId="urn:microsoft.com/office/officeart/2005/8/layout/hList3"/>
    <dgm:cxn modelId="{E58EE4C6-A716-4B86-A790-3719277B9E0E}" type="presParOf" srcId="{80912375-96F4-4466-B301-8E9DAAE18628}" destId="{6464AD5C-9D7A-4905-98CA-7A45C1C35B4F}" srcOrd="0" destOrd="0" presId="urn:microsoft.com/office/officeart/2005/8/layout/hList3"/>
    <dgm:cxn modelId="{5B016D90-71FD-4755-A9AC-A629D4D51A7E}" type="presParOf" srcId="{80912375-96F4-4466-B301-8E9DAAE18628}" destId="{F4ABA183-721B-4E56-A586-0D4A5107A303}" srcOrd="1" destOrd="0" presId="urn:microsoft.com/office/officeart/2005/8/layout/hList3"/>
    <dgm:cxn modelId="{612D54B5-5AF5-4E1E-B3A2-B32ACAC6E200}" type="presParOf" srcId="{A0EE44EE-E38C-4875-B5B1-8CA4D05D0E84}" destId="{F9000D0C-0342-49C7-94AB-F4EA2F9B9BFE}" srcOrd="2" destOrd="0" presId="urn:microsoft.com/office/officeart/2005/8/layout/hList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705DFA-9750-46C7-86E6-354D5CB46C1C}">
      <dsp:nvSpPr>
        <dsp:cNvPr id="0" name=""/>
        <dsp:cNvSpPr/>
      </dsp:nvSpPr>
      <dsp:spPr>
        <a:xfrm rot="5400000">
          <a:off x="-157365" y="160172"/>
          <a:ext cx="1049105" cy="73437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latin typeface="Montserrat" charset="0"/>
              <a:cs typeface="Montserrat" charset="0"/>
            </a:rPr>
            <a:t>1</a:t>
          </a:r>
          <a:endParaRPr lang="ru-RU" sz="1400" b="1" kern="1200" dirty="0">
            <a:latin typeface="Montserrat" charset="0"/>
            <a:cs typeface="Montserrat" charset="0"/>
          </a:endParaRPr>
        </a:p>
      </dsp:txBody>
      <dsp:txXfrm rot="5400000">
        <a:off x="-157365" y="160172"/>
        <a:ext cx="1049105" cy="734374"/>
      </dsp:txXfrm>
    </dsp:sp>
    <dsp:sp modelId="{9E35D06C-003A-414B-8B0C-0DEA97DDBA25}">
      <dsp:nvSpPr>
        <dsp:cNvPr id="0" name=""/>
        <dsp:cNvSpPr/>
      </dsp:nvSpPr>
      <dsp:spPr>
        <a:xfrm rot="5400000">
          <a:off x="4712528" y="-3975347"/>
          <a:ext cx="681918" cy="8638226"/>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b="1" kern="1200" dirty="0" smtClean="0">
              <a:solidFill>
                <a:srgbClr val="31356E"/>
              </a:solidFill>
              <a:latin typeface="Montserrat" panose="00000500000000000000" pitchFamily="50" charset="-52"/>
            </a:rPr>
            <a:t>Обеспечение </a:t>
          </a:r>
          <a:r>
            <a:rPr lang="ru-RU" sz="1200" b="1" u="sng" kern="1200" dirty="0" smtClean="0">
              <a:solidFill>
                <a:srgbClr val="31356E"/>
              </a:solidFill>
              <a:latin typeface="Montserrat" panose="00000500000000000000" pitchFamily="50" charset="-52"/>
            </a:rPr>
            <a:t>преемственности</a:t>
          </a:r>
          <a:r>
            <a:rPr lang="ru-RU" sz="1200" b="1" kern="1200" dirty="0" smtClean="0">
              <a:solidFill>
                <a:srgbClr val="31356E"/>
              </a:solidFill>
              <a:latin typeface="Montserrat" panose="00000500000000000000" pitchFamily="50" charset="-52"/>
            </a:rPr>
            <a:t> уровней начального общего, основного общего и среднего общего образования</a:t>
          </a:r>
          <a:endParaRPr lang="ru-RU" sz="1200" kern="1200" dirty="0">
            <a:latin typeface="Montserrat" charset="0"/>
            <a:cs typeface="Montserrat" charset="0"/>
          </a:endParaRPr>
        </a:p>
        <a:p>
          <a:pPr marL="114300" lvl="1" indent="-114300" algn="l" defTabSz="533400">
            <a:lnSpc>
              <a:spcPct val="90000"/>
            </a:lnSpc>
            <a:spcBef>
              <a:spcPct val="0"/>
            </a:spcBef>
            <a:spcAft>
              <a:spcPct val="15000"/>
            </a:spcAft>
            <a:buChar char="••"/>
          </a:pPr>
          <a:r>
            <a:rPr lang="ru-RU" sz="1200" b="1" kern="1200" dirty="0" smtClean="0">
              <a:solidFill>
                <a:srgbClr val="31356E"/>
              </a:solidFill>
              <a:latin typeface="Montserrat" panose="00000500000000000000" pitchFamily="50" charset="-52"/>
            </a:rPr>
            <a:t>Конкретизация предметных результатов</a:t>
          </a:r>
          <a:endParaRPr lang="ru-RU" sz="1200" b="1" kern="1200" dirty="0">
            <a:solidFill>
              <a:srgbClr val="31356E"/>
            </a:solidFill>
            <a:latin typeface="Montserrat" panose="00000500000000000000" pitchFamily="50" charset="-52"/>
          </a:endParaRPr>
        </a:p>
      </dsp:txBody>
      <dsp:txXfrm rot="5400000">
        <a:off x="4712528" y="-3975347"/>
        <a:ext cx="681918" cy="8638226"/>
      </dsp:txXfrm>
    </dsp:sp>
    <dsp:sp modelId="{C53E633F-2C9F-4074-9FED-9A08C5B547BE}">
      <dsp:nvSpPr>
        <dsp:cNvPr id="0" name=""/>
        <dsp:cNvSpPr/>
      </dsp:nvSpPr>
      <dsp:spPr>
        <a:xfrm rot="5400000">
          <a:off x="-157365" y="1004412"/>
          <a:ext cx="1049105" cy="734374"/>
        </a:xfrm>
        <a:prstGeom prst="chevron">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b="1" kern="1200" dirty="0" smtClean="0">
              <a:latin typeface="Montserrat" charset="0"/>
              <a:cs typeface="Montserrat" charset="0"/>
            </a:rPr>
            <a:t>2</a:t>
          </a:r>
          <a:endParaRPr lang="ru-RU" sz="1400" b="1" kern="1200" dirty="0">
            <a:latin typeface="Montserrat" charset="0"/>
            <a:cs typeface="Montserrat" charset="0"/>
          </a:endParaRPr>
        </a:p>
      </dsp:txBody>
      <dsp:txXfrm rot="5400000">
        <a:off x="-157365" y="1004412"/>
        <a:ext cx="1049105" cy="734374"/>
      </dsp:txXfrm>
    </dsp:sp>
    <dsp:sp modelId="{0AB5CDA6-215A-47EE-A317-57FA293DDA0B}">
      <dsp:nvSpPr>
        <dsp:cNvPr id="0" name=""/>
        <dsp:cNvSpPr/>
      </dsp:nvSpPr>
      <dsp:spPr>
        <a:xfrm rot="5400000">
          <a:off x="4712528" y="-3131106"/>
          <a:ext cx="681918" cy="8638226"/>
        </a:xfrm>
        <a:prstGeom prst="round2Same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b="1" kern="1200" dirty="0" smtClean="0">
              <a:solidFill>
                <a:srgbClr val="31356E"/>
              </a:solidFill>
              <a:latin typeface="Montserrat" panose="00000500000000000000" pitchFamily="50" charset="-52"/>
            </a:rPr>
            <a:t>Приведение в соответствие с требованиями к организации образовательной деятельности, определенными действующими </a:t>
          </a:r>
          <a:r>
            <a:rPr lang="ru-RU" sz="1200" b="1" kern="1200" dirty="0" err="1" smtClean="0">
              <a:solidFill>
                <a:srgbClr val="31356E"/>
              </a:solidFill>
              <a:latin typeface="Montserrat" panose="00000500000000000000" pitchFamily="50" charset="-52"/>
            </a:rPr>
            <a:t>СанПин</a:t>
          </a:r>
          <a:endParaRPr lang="ru-RU" sz="1200" b="1" kern="1200" dirty="0">
            <a:solidFill>
              <a:srgbClr val="31356E"/>
            </a:solidFill>
            <a:latin typeface="Montserrat" panose="00000500000000000000" pitchFamily="50" charset="-52"/>
          </a:endParaRPr>
        </a:p>
        <a:p>
          <a:pPr marL="114300" lvl="1" indent="-114300" algn="l" defTabSz="533400">
            <a:lnSpc>
              <a:spcPct val="90000"/>
            </a:lnSpc>
            <a:spcBef>
              <a:spcPct val="0"/>
            </a:spcBef>
            <a:spcAft>
              <a:spcPct val="15000"/>
            </a:spcAft>
            <a:buChar char="••"/>
          </a:pPr>
          <a:r>
            <a:rPr lang="ru-RU" sz="1200" b="1" kern="1200" dirty="0" smtClean="0">
              <a:solidFill>
                <a:srgbClr val="31356E"/>
              </a:solidFill>
              <a:latin typeface="Montserrat" panose="00000500000000000000" pitchFamily="50" charset="-52"/>
            </a:rPr>
            <a:t>Уточнение количества учебных занятий </a:t>
          </a:r>
          <a:r>
            <a:rPr lang="ru-RU" sz="1200" b="1" kern="1200" dirty="0" smtClean="0">
              <a:solidFill>
                <a:schemeClr val="tx1">
                  <a:lumMod val="50000"/>
                  <a:lumOff val="50000"/>
                </a:schemeClr>
              </a:solidFill>
              <a:latin typeface="Montserrat" panose="00000500000000000000" pitchFamily="50" charset="-52"/>
            </a:rPr>
            <a:t>(за 2 года на одного обучающегося – не менее 2170 часов и не более 2516 часов (не более 37 часов в неделю</a:t>
          </a:r>
          <a:r>
            <a:rPr lang="ru-RU" sz="1200" b="1" kern="1200" dirty="0" smtClean="0">
              <a:solidFill>
                <a:srgbClr val="31356E"/>
              </a:solidFill>
              <a:latin typeface="Montserrat" panose="00000500000000000000" pitchFamily="50" charset="-52"/>
            </a:rPr>
            <a:t>)</a:t>
          </a:r>
          <a:endParaRPr lang="ru-RU" sz="1200" b="1" kern="1200" dirty="0">
            <a:solidFill>
              <a:srgbClr val="31356E"/>
            </a:solidFill>
            <a:latin typeface="Montserrat" panose="00000500000000000000" pitchFamily="50" charset="-52"/>
          </a:endParaRPr>
        </a:p>
      </dsp:txBody>
      <dsp:txXfrm rot="5400000">
        <a:off x="4712528" y="-3131106"/>
        <a:ext cx="681918" cy="8638226"/>
      </dsp:txXfrm>
    </dsp:sp>
    <dsp:sp modelId="{6765A80E-71AB-4267-8584-3D426D0BDD08}">
      <dsp:nvSpPr>
        <dsp:cNvPr id="0" name=""/>
        <dsp:cNvSpPr/>
      </dsp:nvSpPr>
      <dsp:spPr>
        <a:xfrm rot="5400000">
          <a:off x="-157365" y="1848653"/>
          <a:ext cx="1049105" cy="734374"/>
        </a:xfrm>
        <a:prstGeom prst="chevron">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latin typeface="Montserrat" charset="0"/>
              <a:cs typeface="Montserrat" charset="0"/>
            </a:rPr>
            <a:t>3</a:t>
          </a:r>
          <a:endParaRPr lang="ru-RU" sz="1400" kern="1200" dirty="0">
            <a:latin typeface="Montserrat" charset="0"/>
            <a:cs typeface="Montserrat" charset="0"/>
          </a:endParaRPr>
        </a:p>
      </dsp:txBody>
      <dsp:txXfrm rot="5400000">
        <a:off x="-157365" y="1848653"/>
        <a:ext cx="1049105" cy="734374"/>
      </dsp:txXfrm>
    </dsp:sp>
    <dsp:sp modelId="{3472B570-691A-4EB0-A88B-C4A3D32BE776}">
      <dsp:nvSpPr>
        <dsp:cNvPr id="0" name=""/>
        <dsp:cNvSpPr/>
      </dsp:nvSpPr>
      <dsp:spPr>
        <a:xfrm rot="5400000">
          <a:off x="4712528" y="-2286866"/>
          <a:ext cx="681918" cy="8638226"/>
        </a:xfrm>
        <a:prstGeom prst="round2Same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b="1" kern="1200" dirty="0" smtClean="0">
              <a:solidFill>
                <a:srgbClr val="31356E"/>
              </a:solidFill>
              <a:latin typeface="Montserrat" panose="00000500000000000000" pitchFamily="50" charset="-52"/>
            </a:rPr>
            <a:t>Определение списка учебных предметов, обязательных для изучения на базовом или углубленном уровне (родной язык, родная литература, второй иностранный язык – по заявлению обучающихся, родителей несовершеннолетних обучающихся)</a:t>
          </a:r>
          <a:endParaRPr lang="ru-RU" sz="1200" b="1" kern="1200" dirty="0">
            <a:solidFill>
              <a:srgbClr val="31356E"/>
            </a:solidFill>
            <a:latin typeface="Montserrat" panose="00000500000000000000" pitchFamily="50" charset="-52"/>
          </a:endParaRPr>
        </a:p>
      </dsp:txBody>
      <dsp:txXfrm rot="5400000">
        <a:off x="4712528" y="-2286866"/>
        <a:ext cx="681918" cy="863822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1A9380-A738-497A-8D3F-F6E3CCE1BEAE}">
      <dsp:nvSpPr>
        <dsp:cNvPr id="0" name=""/>
        <dsp:cNvSpPr/>
      </dsp:nvSpPr>
      <dsp:spPr>
        <a:xfrm>
          <a:off x="4749419" y="1118525"/>
          <a:ext cx="3666013" cy="473884"/>
        </a:xfrm>
        <a:custGeom>
          <a:avLst/>
          <a:gdLst/>
          <a:ahLst/>
          <a:cxnLst/>
          <a:rect l="0" t="0" r="0" b="0"/>
          <a:pathLst>
            <a:path>
              <a:moveTo>
                <a:pt x="0" y="0"/>
              </a:moveTo>
              <a:lnTo>
                <a:pt x="0" y="329272"/>
              </a:lnTo>
              <a:lnTo>
                <a:pt x="3666013" y="329272"/>
              </a:lnTo>
              <a:lnTo>
                <a:pt x="3666013" y="473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38DC37-59BA-4282-829F-E0677E74F749}">
      <dsp:nvSpPr>
        <dsp:cNvPr id="0" name=""/>
        <dsp:cNvSpPr/>
      </dsp:nvSpPr>
      <dsp:spPr>
        <a:xfrm>
          <a:off x="4749419" y="1118525"/>
          <a:ext cx="1758084" cy="473884"/>
        </a:xfrm>
        <a:custGeom>
          <a:avLst/>
          <a:gdLst/>
          <a:ahLst/>
          <a:cxnLst/>
          <a:rect l="0" t="0" r="0" b="0"/>
          <a:pathLst>
            <a:path>
              <a:moveTo>
                <a:pt x="0" y="0"/>
              </a:moveTo>
              <a:lnTo>
                <a:pt x="0" y="329272"/>
              </a:lnTo>
              <a:lnTo>
                <a:pt x="1758084" y="329272"/>
              </a:lnTo>
              <a:lnTo>
                <a:pt x="1758084" y="473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E2E0AA-B2FB-4142-9103-D2C35119494B}">
      <dsp:nvSpPr>
        <dsp:cNvPr id="0" name=""/>
        <dsp:cNvSpPr/>
      </dsp:nvSpPr>
      <dsp:spPr>
        <a:xfrm>
          <a:off x="4599576" y="1118525"/>
          <a:ext cx="149843" cy="473884"/>
        </a:xfrm>
        <a:custGeom>
          <a:avLst/>
          <a:gdLst/>
          <a:ahLst/>
          <a:cxnLst/>
          <a:rect l="0" t="0" r="0" b="0"/>
          <a:pathLst>
            <a:path>
              <a:moveTo>
                <a:pt x="149843" y="0"/>
              </a:moveTo>
              <a:lnTo>
                <a:pt x="149843" y="329272"/>
              </a:lnTo>
              <a:lnTo>
                <a:pt x="0" y="329272"/>
              </a:lnTo>
              <a:lnTo>
                <a:pt x="0" y="473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96D5E6-6102-419C-B838-7F41EF60C7AA}">
      <dsp:nvSpPr>
        <dsp:cNvPr id="0" name=""/>
        <dsp:cNvSpPr/>
      </dsp:nvSpPr>
      <dsp:spPr>
        <a:xfrm>
          <a:off x="2691648" y="1118525"/>
          <a:ext cx="2057771" cy="473884"/>
        </a:xfrm>
        <a:custGeom>
          <a:avLst/>
          <a:gdLst/>
          <a:ahLst/>
          <a:cxnLst/>
          <a:rect l="0" t="0" r="0" b="0"/>
          <a:pathLst>
            <a:path>
              <a:moveTo>
                <a:pt x="2057771" y="0"/>
              </a:moveTo>
              <a:lnTo>
                <a:pt x="2057771" y="329272"/>
              </a:lnTo>
              <a:lnTo>
                <a:pt x="0" y="329272"/>
              </a:lnTo>
              <a:lnTo>
                <a:pt x="0" y="473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AA3378-5E2D-4F98-B6E8-44704DC2835C}">
      <dsp:nvSpPr>
        <dsp:cNvPr id="0" name=""/>
        <dsp:cNvSpPr/>
      </dsp:nvSpPr>
      <dsp:spPr>
        <a:xfrm>
          <a:off x="783719" y="1118525"/>
          <a:ext cx="3965700" cy="473884"/>
        </a:xfrm>
        <a:custGeom>
          <a:avLst/>
          <a:gdLst/>
          <a:ahLst/>
          <a:cxnLst/>
          <a:rect l="0" t="0" r="0" b="0"/>
          <a:pathLst>
            <a:path>
              <a:moveTo>
                <a:pt x="3965700" y="0"/>
              </a:moveTo>
              <a:lnTo>
                <a:pt x="3965700" y="329272"/>
              </a:lnTo>
              <a:lnTo>
                <a:pt x="0" y="329272"/>
              </a:lnTo>
              <a:lnTo>
                <a:pt x="0" y="473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ACC6E-522E-4D72-8EF0-EFEEAD3AC82F}">
      <dsp:nvSpPr>
        <dsp:cNvPr id="0" name=""/>
        <dsp:cNvSpPr/>
      </dsp:nvSpPr>
      <dsp:spPr>
        <a:xfrm>
          <a:off x="3968903" y="127269"/>
          <a:ext cx="1561032" cy="991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5A287B-46C5-4E30-89B9-9AF44FE49F0E}">
      <dsp:nvSpPr>
        <dsp:cNvPr id="0" name=""/>
        <dsp:cNvSpPr/>
      </dsp:nvSpPr>
      <dsp:spPr>
        <a:xfrm>
          <a:off x="4142351" y="292045"/>
          <a:ext cx="1561032" cy="9912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ru-RU" sz="2400" b="1" kern="1200" dirty="0" smtClean="0">
            <a:solidFill>
              <a:srgbClr val="C00000"/>
            </a:solidFill>
            <a:latin typeface="Montserrat" panose="00000500000000000000" pitchFamily="50" charset="-52"/>
            <a:ea typeface="+mn-ea"/>
            <a:cs typeface="+mn-cs"/>
          </a:endParaRPr>
        </a:p>
        <a:p>
          <a:pPr lvl="0" algn="ctr" defTabSz="1066800">
            <a:lnSpc>
              <a:spcPct val="90000"/>
            </a:lnSpc>
            <a:spcBef>
              <a:spcPct val="0"/>
            </a:spcBef>
            <a:spcAft>
              <a:spcPct val="35000"/>
            </a:spcAft>
          </a:pPr>
          <a:r>
            <a:rPr lang="ru-RU" sz="2400" b="1" kern="1200" dirty="0" smtClean="0">
              <a:solidFill>
                <a:srgbClr val="C00000"/>
              </a:solidFill>
              <a:latin typeface="Montserrat" panose="00000500000000000000" pitchFamily="50" charset="-52"/>
              <a:ea typeface="+mn-ea"/>
              <a:cs typeface="+mn-cs"/>
            </a:rPr>
            <a:t>ФООП</a:t>
          </a:r>
          <a:endParaRPr lang="ru-RU" sz="2400" b="1" kern="1200" dirty="0">
            <a:solidFill>
              <a:srgbClr val="C00000"/>
            </a:solidFill>
            <a:latin typeface="Montserrat" panose="00000500000000000000" pitchFamily="50" charset="-52"/>
            <a:ea typeface="+mn-ea"/>
            <a:cs typeface="+mn-cs"/>
          </a:endParaRPr>
        </a:p>
      </dsp:txBody>
      <dsp:txXfrm>
        <a:off x="4142351" y="292045"/>
        <a:ext cx="1561032" cy="991255"/>
      </dsp:txXfrm>
    </dsp:sp>
    <dsp:sp modelId="{8DB879B9-8B8D-4942-962E-446F35774165}">
      <dsp:nvSpPr>
        <dsp:cNvPr id="0" name=""/>
        <dsp:cNvSpPr/>
      </dsp:nvSpPr>
      <dsp:spPr>
        <a:xfrm>
          <a:off x="3203" y="1592410"/>
          <a:ext cx="1561032" cy="991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46A283-ABF5-4B5E-9EE9-68638478A88D}">
      <dsp:nvSpPr>
        <dsp:cNvPr id="0" name=""/>
        <dsp:cNvSpPr/>
      </dsp:nvSpPr>
      <dsp:spPr>
        <a:xfrm>
          <a:off x="176651" y="1757185"/>
          <a:ext cx="1561032" cy="9912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376092"/>
              </a:solidFill>
              <a:latin typeface="Montserrat" panose="00000500000000000000" pitchFamily="50" charset="-52"/>
              <a:ea typeface="+mn-ea"/>
              <a:cs typeface="+mn-cs"/>
            </a:rPr>
            <a:t>федеральный учебный план</a:t>
          </a:r>
          <a:endParaRPr lang="ru-RU" sz="1400" b="1" kern="1200" dirty="0">
            <a:solidFill>
              <a:srgbClr val="376092"/>
            </a:solidFill>
            <a:latin typeface="Montserrat" panose="00000500000000000000" pitchFamily="50" charset="-52"/>
            <a:ea typeface="+mn-ea"/>
            <a:cs typeface="+mn-cs"/>
          </a:endParaRPr>
        </a:p>
      </dsp:txBody>
      <dsp:txXfrm>
        <a:off x="176651" y="1757185"/>
        <a:ext cx="1561032" cy="991255"/>
      </dsp:txXfrm>
    </dsp:sp>
    <dsp:sp modelId="{D06409C9-9CE4-4437-B13E-8A0E453C07E9}">
      <dsp:nvSpPr>
        <dsp:cNvPr id="0" name=""/>
        <dsp:cNvSpPr/>
      </dsp:nvSpPr>
      <dsp:spPr>
        <a:xfrm>
          <a:off x="1911131" y="1592410"/>
          <a:ext cx="1561032" cy="991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C2D181-C23B-433C-B791-329F4C725470}">
      <dsp:nvSpPr>
        <dsp:cNvPr id="0" name=""/>
        <dsp:cNvSpPr/>
      </dsp:nvSpPr>
      <dsp:spPr>
        <a:xfrm>
          <a:off x="2084579" y="1757185"/>
          <a:ext cx="1561032" cy="9912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376092"/>
              </a:solidFill>
              <a:latin typeface="Montserrat" panose="00000500000000000000" pitchFamily="50" charset="-52"/>
              <a:ea typeface="+mn-ea"/>
              <a:cs typeface="+mn-cs"/>
            </a:rPr>
            <a:t>федеральный календарный учебный график</a:t>
          </a:r>
          <a:endParaRPr lang="ru-RU" sz="1400" b="1" kern="1200" dirty="0">
            <a:solidFill>
              <a:srgbClr val="376092"/>
            </a:solidFill>
            <a:latin typeface="Montserrat" panose="00000500000000000000" pitchFamily="50" charset="-52"/>
            <a:ea typeface="+mn-ea"/>
            <a:cs typeface="+mn-cs"/>
          </a:endParaRPr>
        </a:p>
      </dsp:txBody>
      <dsp:txXfrm>
        <a:off x="2084579" y="1757185"/>
        <a:ext cx="1561032" cy="991255"/>
      </dsp:txXfrm>
    </dsp:sp>
    <dsp:sp modelId="{172636E9-334F-4C91-80A6-43D5F7E97271}">
      <dsp:nvSpPr>
        <dsp:cNvPr id="0" name=""/>
        <dsp:cNvSpPr/>
      </dsp:nvSpPr>
      <dsp:spPr>
        <a:xfrm>
          <a:off x="3819060" y="1592410"/>
          <a:ext cx="1561032" cy="991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0CE34-ADD4-49F6-BC19-B93E6AFDAFED}">
      <dsp:nvSpPr>
        <dsp:cNvPr id="0" name=""/>
        <dsp:cNvSpPr/>
      </dsp:nvSpPr>
      <dsp:spPr>
        <a:xfrm>
          <a:off x="3992508" y="1757185"/>
          <a:ext cx="1561032" cy="9912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solidFill>
                <a:srgbClr val="376092"/>
              </a:solidFill>
              <a:latin typeface="Montserrat" panose="00000500000000000000" pitchFamily="50" charset="-52"/>
              <a:ea typeface="+mn-ea"/>
              <a:cs typeface="+mn-cs"/>
            </a:rPr>
            <a:t>федеральные рабочие программы учебных предметов, курсов, дисциплин</a:t>
          </a:r>
          <a:endParaRPr lang="ru-RU" sz="1100" b="1" kern="1200" dirty="0">
            <a:solidFill>
              <a:srgbClr val="376092"/>
            </a:solidFill>
            <a:latin typeface="Montserrat" panose="00000500000000000000" pitchFamily="50" charset="-52"/>
            <a:ea typeface="+mn-ea"/>
            <a:cs typeface="+mn-cs"/>
          </a:endParaRPr>
        </a:p>
      </dsp:txBody>
      <dsp:txXfrm>
        <a:off x="3992508" y="1757185"/>
        <a:ext cx="1561032" cy="991255"/>
      </dsp:txXfrm>
    </dsp:sp>
    <dsp:sp modelId="{8AEED3ED-5752-4792-844B-431AD26376EC}">
      <dsp:nvSpPr>
        <dsp:cNvPr id="0" name=""/>
        <dsp:cNvSpPr/>
      </dsp:nvSpPr>
      <dsp:spPr>
        <a:xfrm>
          <a:off x="5726988" y="1592410"/>
          <a:ext cx="1561032" cy="991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B23153-637A-4EE1-A9C8-774C539B0897}">
      <dsp:nvSpPr>
        <dsp:cNvPr id="0" name=""/>
        <dsp:cNvSpPr/>
      </dsp:nvSpPr>
      <dsp:spPr>
        <a:xfrm>
          <a:off x="5900436" y="1757185"/>
          <a:ext cx="1561032" cy="9912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solidFill>
                <a:srgbClr val="376092"/>
              </a:solidFill>
              <a:latin typeface="Montserrat" panose="00000500000000000000" pitchFamily="50" charset="-52"/>
              <a:ea typeface="+mn-ea"/>
              <a:cs typeface="+mn-cs"/>
            </a:rPr>
            <a:t>федеральная рабочая программа воспитания</a:t>
          </a:r>
          <a:endParaRPr lang="ru-RU" sz="1400" b="1" kern="1200" dirty="0">
            <a:solidFill>
              <a:srgbClr val="376092"/>
            </a:solidFill>
            <a:latin typeface="Montserrat" panose="00000500000000000000" pitchFamily="50" charset="-52"/>
            <a:ea typeface="+mn-ea"/>
            <a:cs typeface="+mn-cs"/>
          </a:endParaRPr>
        </a:p>
      </dsp:txBody>
      <dsp:txXfrm>
        <a:off x="5900436" y="1757185"/>
        <a:ext cx="1561032" cy="991255"/>
      </dsp:txXfrm>
    </dsp:sp>
    <dsp:sp modelId="{A16C76D6-97F5-499D-8869-017DBA49FCB2}">
      <dsp:nvSpPr>
        <dsp:cNvPr id="0" name=""/>
        <dsp:cNvSpPr/>
      </dsp:nvSpPr>
      <dsp:spPr>
        <a:xfrm>
          <a:off x="7634917" y="1592410"/>
          <a:ext cx="1561032" cy="9912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311C0-FD95-4FF4-8F4A-AB6A53F31D2E}">
      <dsp:nvSpPr>
        <dsp:cNvPr id="0" name=""/>
        <dsp:cNvSpPr/>
      </dsp:nvSpPr>
      <dsp:spPr>
        <a:xfrm>
          <a:off x="7808365" y="1757185"/>
          <a:ext cx="1561032" cy="9912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kern="1200" dirty="0" smtClean="0">
              <a:solidFill>
                <a:srgbClr val="376092"/>
              </a:solidFill>
              <a:latin typeface="Montserrat" panose="00000500000000000000" pitchFamily="50" charset="-52"/>
              <a:ea typeface="+mn-ea"/>
              <a:cs typeface="+mn-cs"/>
            </a:rPr>
            <a:t>федеральный календарный план воспитательной работы</a:t>
          </a:r>
          <a:endParaRPr lang="ru-RU" sz="1200" b="1" kern="1200" dirty="0">
            <a:solidFill>
              <a:srgbClr val="376092"/>
            </a:solidFill>
            <a:latin typeface="Montserrat" panose="00000500000000000000" pitchFamily="50" charset="-52"/>
            <a:ea typeface="+mn-ea"/>
            <a:cs typeface="+mn-cs"/>
          </a:endParaRPr>
        </a:p>
      </dsp:txBody>
      <dsp:txXfrm>
        <a:off x="7808365" y="1757185"/>
        <a:ext cx="1561032" cy="9912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324ABA-B765-4BE0-B31D-894EFED5F658}">
      <dsp:nvSpPr>
        <dsp:cNvPr id="0" name=""/>
        <dsp:cNvSpPr/>
      </dsp:nvSpPr>
      <dsp:spPr>
        <a:xfrm>
          <a:off x="0" y="0"/>
          <a:ext cx="9090026" cy="71088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Montserrat" charset="0"/>
              <a:cs typeface="Montserrat" charset="0"/>
            </a:rPr>
            <a:t>ОБЯЗАТЕЛЬНЫЕ ФЕДЕРАЛЬНЫЕ РАБОЧИЕ ПРОГРАММЫ </a:t>
          </a:r>
        </a:p>
        <a:p>
          <a:pPr lvl="0" algn="ctr" defTabSz="800100">
            <a:lnSpc>
              <a:spcPct val="90000"/>
            </a:lnSpc>
            <a:spcBef>
              <a:spcPct val="0"/>
            </a:spcBef>
            <a:spcAft>
              <a:spcPct val="35000"/>
            </a:spcAft>
          </a:pPr>
          <a:r>
            <a:rPr lang="ru-RU" sz="1800" kern="1200" dirty="0" smtClean="0">
              <a:latin typeface="Montserrat" charset="0"/>
              <a:cs typeface="Montserrat" charset="0"/>
            </a:rPr>
            <a:t>ПО УЧЕБНЫМ ПРЕДМЕТАМ</a:t>
          </a:r>
          <a:endParaRPr lang="ru-RU" sz="1800" kern="1200" dirty="0">
            <a:latin typeface="Montserrat" charset="0"/>
            <a:cs typeface="Montserrat" charset="0"/>
          </a:endParaRPr>
        </a:p>
      </dsp:txBody>
      <dsp:txXfrm>
        <a:off x="0" y="0"/>
        <a:ext cx="9090026" cy="710882"/>
      </dsp:txXfrm>
    </dsp:sp>
    <dsp:sp modelId="{6464AD5C-9D7A-4905-98CA-7A45C1C35B4F}">
      <dsp:nvSpPr>
        <dsp:cNvPr id="0" name=""/>
        <dsp:cNvSpPr/>
      </dsp:nvSpPr>
      <dsp:spPr>
        <a:xfrm>
          <a:off x="0" y="710882"/>
          <a:ext cx="4545013" cy="149285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C00000"/>
              </a:solidFill>
              <a:latin typeface="Montserrat" charset="0"/>
              <a:cs typeface="Montserrat" charset="0"/>
            </a:rPr>
            <a:t>НОО</a:t>
          </a:r>
        </a:p>
        <a:p>
          <a:pPr lvl="0" algn="ctr" defTabSz="800100">
            <a:lnSpc>
              <a:spcPct val="90000"/>
            </a:lnSpc>
            <a:spcBef>
              <a:spcPct val="0"/>
            </a:spcBef>
            <a:spcAft>
              <a:spcPct val="35000"/>
            </a:spcAft>
          </a:pPr>
          <a:r>
            <a:rPr lang="ru-RU" sz="1800" b="1" kern="1200" dirty="0" smtClean="0">
              <a:latin typeface="Montserrat" charset="0"/>
              <a:cs typeface="Montserrat" charset="0"/>
            </a:rPr>
            <a:t>РУССКИЙ ЯЗЫК</a:t>
          </a:r>
        </a:p>
        <a:p>
          <a:pPr lvl="0" algn="ctr" defTabSz="800100">
            <a:lnSpc>
              <a:spcPct val="90000"/>
            </a:lnSpc>
            <a:spcBef>
              <a:spcPct val="0"/>
            </a:spcBef>
            <a:spcAft>
              <a:spcPct val="35000"/>
            </a:spcAft>
          </a:pPr>
          <a:r>
            <a:rPr lang="ru-RU" sz="1800" b="1" kern="1200" dirty="0" smtClean="0">
              <a:latin typeface="Montserrat" charset="0"/>
              <a:cs typeface="Montserrat" charset="0"/>
            </a:rPr>
            <a:t>ЛИТЕРАТУРНОЕ ЧТЕНИЕ</a:t>
          </a:r>
        </a:p>
        <a:p>
          <a:pPr lvl="0" algn="ctr" defTabSz="800100">
            <a:lnSpc>
              <a:spcPct val="90000"/>
            </a:lnSpc>
            <a:spcBef>
              <a:spcPct val="0"/>
            </a:spcBef>
            <a:spcAft>
              <a:spcPct val="35000"/>
            </a:spcAft>
          </a:pPr>
          <a:r>
            <a:rPr lang="ru-RU" sz="1800" b="1" kern="1200" dirty="0" smtClean="0">
              <a:latin typeface="Montserrat" charset="0"/>
              <a:cs typeface="Montserrat" charset="0"/>
            </a:rPr>
            <a:t>ОКРУЖАЮЩИЙ МИР</a:t>
          </a:r>
          <a:endParaRPr lang="ru-RU" sz="1800" b="1" kern="1200" dirty="0">
            <a:latin typeface="Montserrat" charset="0"/>
            <a:cs typeface="Montserrat" charset="0"/>
          </a:endParaRPr>
        </a:p>
      </dsp:txBody>
      <dsp:txXfrm>
        <a:off x="0" y="710882"/>
        <a:ext cx="4545013" cy="1492853"/>
      </dsp:txXfrm>
    </dsp:sp>
    <dsp:sp modelId="{F4ABA183-721B-4E56-A586-0D4A5107A303}">
      <dsp:nvSpPr>
        <dsp:cNvPr id="0" name=""/>
        <dsp:cNvSpPr/>
      </dsp:nvSpPr>
      <dsp:spPr>
        <a:xfrm>
          <a:off x="4545013" y="710882"/>
          <a:ext cx="4545013" cy="149285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rgbClr val="C00000"/>
              </a:solidFill>
              <a:latin typeface="Montserrat" charset="0"/>
              <a:cs typeface="Montserrat" charset="0"/>
            </a:rPr>
            <a:t>ООО</a:t>
          </a:r>
        </a:p>
        <a:p>
          <a:pPr lvl="0" algn="ctr" defTabSz="800100">
            <a:lnSpc>
              <a:spcPct val="90000"/>
            </a:lnSpc>
            <a:spcBef>
              <a:spcPct val="0"/>
            </a:spcBef>
            <a:spcAft>
              <a:spcPct val="35000"/>
            </a:spcAft>
          </a:pPr>
          <a:r>
            <a:rPr lang="ru-RU" sz="1600" b="1" kern="1200" dirty="0" smtClean="0">
              <a:latin typeface="Montserrat" charset="0"/>
              <a:cs typeface="Montserrat" charset="0"/>
            </a:rPr>
            <a:t>РУССКИЙ ЯЗЫК, ЛИТЕРАТУРА, </a:t>
          </a:r>
          <a:br>
            <a:rPr lang="ru-RU" sz="1600" b="1" kern="1200" dirty="0" smtClean="0">
              <a:latin typeface="Montserrat" charset="0"/>
              <a:cs typeface="Montserrat" charset="0"/>
            </a:rPr>
          </a:br>
          <a:r>
            <a:rPr lang="ru-RU" sz="1600" b="1" kern="1200" dirty="0" smtClean="0">
              <a:latin typeface="Montserrat" charset="0"/>
              <a:cs typeface="Montserrat" charset="0"/>
            </a:rPr>
            <a:t>ИСТОРИЯ, ОБЩЕСТВОЗНАНИЕ, ГЕОГРАФИЯ, ОСНОВЫ БЕЗОПАСНОСТИ ЖИЗНЕДЕЯТЕЛЬНОСТИ</a:t>
          </a:r>
        </a:p>
      </dsp:txBody>
      <dsp:txXfrm>
        <a:off x="4545013" y="710882"/>
        <a:ext cx="4545013" cy="1492853"/>
      </dsp:txXfrm>
    </dsp:sp>
    <dsp:sp modelId="{F9000D0C-0342-49C7-94AB-F4EA2F9B9BFE}">
      <dsp:nvSpPr>
        <dsp:cNvPr id="0" name=""/>
        <dsp:cNvSpPr/>
      </dsp:nvSpPr>
      <dsp:spPr>
        <a:xfrm>
          <a:off x="0" y="2203736"/>
          <a:ext cx="9090026" cy="16587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8475"/>
          </a:xfrm>
          <a:prstGeom prst="rect">
            <a:avLst/>
          </a:prstGeom>
        </p:spPr>
        <p:txBody>
          <a:bodyPr vert="horz" lIns="91870" tIns="45935" rIns="91870" bIns="45935" rtlCol="0"/>
          <a:lstStyle>
            <a:lvl1pPr algn="l" defTabSz="577773" fontAlgn="auto">
              <a:spcBef>
                <a:spcPts val="0"/>
              </a:spcBef>
              <a:spcAft>
                <a:spcPts val="0"/>
              </a:spcAft>
              <a:defRPr sz="1200" dirty="0">
                <a:latin typeface="+mn-lt"/>
                <a:cs typeface="+mn-cs"/>
              </a:defRPr>
            </a:lvl1pPr>
          </a:lstStyle>
          <a:p>
            <a:pPr>
              <a:defRPr/>
            </a:pPr>
            <a:endParaRPr lang="ru-RU"/>
          </a:p>
        </p:txBody>
      </p:sp>
      <p:sp>
        <p:nvSpPr>
          <p:cNvPr id="3" name="Дата 2"/>
          <p:cNvSpPr>
            <a:spLocks noGrp="1"/>
          </p:cNvSpPr>
          <p:nvPr>
            <p:ph type="dt" sz="quarter" idx="1"/>
          </p:nvPr>
        </p:nvSpPr>
        <p:spPr>
          <a:xfrm>
            <a:off x="3884613" y="0"/>
            <a:ext cx="2971800" cy="498475"/>
          </a:xfrm>
          <a:prstGeom prst="rect">
            <a:avLst/>
          </a:prstGeom>
        </p:spPr>
        <p:txBody>
          <a:bodyPr vert="horz" lIns="91870" tIns="45935" rIns="91870" bIns="45935" rtlCol="0"/>
          <a:lstStyle>
            <a:lvl1pPr algn="r" defTabSz="577773" fontAlgn="auto">
              <a:spcBef>
                <a:spcPts val="0"/>
              </a:spcBef>
              <a:spcAft>
                <a:spcPts val="0"/>
              </a:spcAft>
              <a:defRPr sz="1200" smtClean="0">
                <a:latin typeface="+mn-lt"/>
                <a:cs typeface="+mn-cs"/>
              </a:defRPr>
            </a:lvl1pPr>
          </a:lstStyle>
          <a:p>
            <a:pPr>
              <a:defRPr/>
            </a:pPr>
            <a:fld id="{4C92CD9E-A23B-48FF-994E-E2668071667B}" type="datetimeFigureOut">
              <a:rPr lang="ru-RU"/>
              <a:pPr>
                <a:defRPr/>
              </a:pPr>
              <a:t>06.12.2022</a:t>
            </a:fld>
            <a:endParaRPr lang="ru-RU" dirty="0"/>
          </a:p>
        </p:txBody>
      </p:sp>
      <p:sp>
        <p:nvSpPr>
          <p:cNvPr id="4" name="Нижний колонтитул 3"/>
          <p:cNvSpPr>
            <a:spLocks noGrp="1"/>
          </p:cNvSpPr>
          <p:nvPr>
            <p:ph type="ftr" sz="quarter" idx="2"/>
          </p:nvPr>
        </p:nvSpPr>
        <p:spPr>
          <a:xfrm>
            <a:off x="0" y="9447213"/>
            <a:ext cx="2971800" cy="498475"/>
          </a:xfrm>
          <a:prstGeom prst="rect">
            <a:avLst/>
          </a:prstGeom>
        </p:spPr>
        <p:txBody>
          <a:bodyPr vert="horz" lIns="91870" tIns="45935" rIns="91870" bIns="45935" rtlCol="0" anchor="b"/>
          <a:lstStyle>
            <a:lvl1pPr algn="l" defTabSz="577773" fontAlgn="auto">
              <a:spcBef>
                <a:spcPts val="0"/>
              </a:spcBef>
              <a:spcAft>
                <a:spcPts val="0"/>
              </a:spcAft>
              <a:defRPr sz="1200" dirty="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9447213"/>
            <a:ext cx="2971800" cy="498475"/>
          </a:xfrm>
          <a:prstGeom prst="rect">
            <a:avLst/>
          </a:prstGeom>
        </p:spPr>
        <p:txBody>
          <a:bodyPr vert="horz" lIns="91870" tIns="45935" rIns="91870" bIns="45935" rtlCol="0" anchor="b"/>
          <a:lstStyle>
            <a:lvl1pPr algn="r" defTabSz="577773" fontAlgn="auto">
              <a:spcBef>
                <a:spcPts val="0"/>
              </a:spcBef>
              <a:spcAft>
                <a:spcPts val="0"/>
              </a:spcAft>
              <a:defRPr sz="1200" smtClean="0">
                <a:latin typeface="+mn-lt"/>
                <a:cs typeface="+mn-cs"/>
              </a:defRPr>
            </a:lvl1pPr>
          </a:lstStyle>
          <a:p>
            <a:pPr>
              <a:defRPr/>
            </a:pPr>
            <a:fld id="{4AB45CB0-8BC0-474C-AB63-1E2151DF5AF7}" type="slidenum">
              <a:rPr lang="ru-RU"/>
              <a:pPr>
                <a:defRPr/>
              </a:pPr>
              <a:t>‹#›</a:t>
            </a:fld>
            <a:endParaRPr lang="ru-R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8475"/>
          </a:xfrm>
          <a:prstGeom prst="rect">
            <a:avLst/>
          </a:prstGeom>
        </p:spPr>
        <p:txBody>
          <a:bodyPr vert="horz" lIns="91870" tIns="45935" rIns="91870" bIns="45935" rtlCol="0"/>
          <a:lstStyle>
            <a:lvl1pPr algn="l" defTabSz="577773" fontAlgn="auto">
              <a:spcBef>
                <a:spcPts val="0"/>
              </a:spcBef>
              <a:spcAft>
                <a:spcPts val="0"/>
              </a:spcAft>
              <a:defRPr sz="1200" dirty="0">
                <a:latin typeface="Montserrat" panose="00000500000000000000" pitchFamily="50" charset="-52"/>
                <a:cs typeface="+mn-cs"/>
              </a:defRPr>
            </a:lvl1pPr>
          </a:lstStyle>
          <a:p>
            <a:pPr>
              <a:defRPr/>
            </a:pPr>
            <a:endParaRPr lang="ru-RU"/>
          </a:p>
        </p:txBody>
      </p:sp>
      <p:sp>
        <p:nvSpPr>
          <p:cNvPr id="3" name="Дата 2"/>
          <p:cNvSpPr>
            <a:spLocks noGrp="1"/>
          </p:cNvSpPr>
          <p:nvPr>
            <p:ph type="dt" idx="1"/>
          </p:nvPr>
        </p:nvSpPr>
        <p:spPr>
          <a:xfrm>
            <a:off x="3884613" y="0"/>
            <a:ext cx="2971800" cy="498475"/>
          </a:xfrm>
          <a:prstGeom prst="rect">
            <a:avLst/>
          </a:prstGeom>
        </p:spPr>
        <p:txBody>
          <a:bodyPr vert="horz" lIns="91870" tIns="45935" rIns="91870" bIns="45935" rtlCol="0"/>
          <a:lstStyle>
            <a:lvl1pPr algn="r" defTabSz="577773" fontAlgn="auto">
              <a:spcBef>
                <a:spcPts val="0"/>
              </a:spcBef>
              <a:spcAft>
                <a:spcPts val="0"/>
              </a:spcAft>
              <a:defRPr sz="1200" smtClean="0">
                <a:latin typeface="Montserrat" panose="00000500000000000000" pitchFamily="50" charset="-52"/>
                <a:cs typeface="+mn-cs"/>
              </a:defRPr>
            </a:lvl1pPr>
          </a:lstStyle>
          <a:p>
            <a:pPr>
              <a:defRPr/>
            </a:pPr>
            <a:fld id="{6AC02B0E-4EB6-4DDC-9B30-934E7CC42236}" type="datetimeFigureOut">
              <a:rPr lang="ru-RU"/>
              <a:pPr>
                <a:defRPr/>
              </a:pPr>
              <a:t>06.12.2022</a:t>
            </a:fld>
            <a:endParaRPr lang="ru-RU" dirty="0"/>
          </a:p>
        </p:txBody>
      </p:sp>
      <p:sp>
        <p:nvSpPr>
          <p:cNvPr id="4" name="Образ слайда 3"/>
          <p:cNvSpPr>
            <a:spLocks noGrp="1" noRot="1" noChangeAspect="1"/>
          </p:cNvSpPr>
          <p:nvPr>
            <p:ph type="sldImg" idx="2"/>
          </p:nvPr>
        </p:nvSpPr>
        <p:spPr>
          <a:xfrm>
            <a:off x="446088" y="1244600"/>
            <a:ext cx="5965825" cy="3355975"/>
          </a:xfrm>
          <a:prstGeom prst="rect">
            <a:avLst/>
          </a:prstGeom>
          <a:noFill/>
          <a:ln w="12700">
            <a:solidFill>
              <a:prstClr val="black"/>
            </a:solidFill>
          </a:ln>
        </p:spPr>
        <p:txBody>
          <a:bodyPr vert="horz" lIns="91870" tIns="45935" rIns="91870" bIns="45935" rtlCol="0" anchor="ctr"/>
          <a:lstStyle/>
          <a:p>
            <a:pPr lvl="0"/>
            <a:endParaRPr lang="ru-RU" noProof="0" dirty="0"/>
          </a:p>
        </p:txBody>
      </p:sp>
      <p:sp>
        <p:nvSpPr>
          <p:cNvPr id="5" name="Заметки 4"/>
          <p:cNvSpPr>
            <a:spLocks noGrp="1"/>
          </p:cNvSpPr>
          <p:nvPr>
            <p:ph type="body" sz="quarter" idx="3"/>
          </p:nvPr>
        </p:nvSpPr>
        <p:spPr>
          <a:xfrm>
            <a:off x="685800" y="4787900"/>
            <a:ext cx="5486400" cy="3916363"/>
          </a:xfrm>
          <a:prstGeom prst="rect">
            <a:avLst/>
          </a:prstGeom>
        </p:spPr>
        <p:txBody>
          <a:bodyPr vert="horz" lIns="91870" tIns="45935" rIns="91870" bIns="45935" rtlCol="0"/>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a:p>
            <a:pPr lvl="4"/>
            <a:r>
              <a:rPr lang="ru-RU" noProof="0" dirty="0"/>
              <a:t>Пятый уровень</a:t>
            </a:r>
          </a:p>
        </p:txBody>
      </p:sp>
      <p:sp>
        <p:nvSpPr>
          <p:cNvPr id="6" name="Нижний колонтитул 5"/>
          <p:cNvSpPr>
            <a:spLocks noGrp="1"/>
          </p:cNvSpPr>
          <p:nvPr>
            <p:ph type="ftr" sz="quarter" idx="4"/>
          </p:nvPr>
        </p:nvSpPr>
        <p:spPr>
          <a:xfrm>
            <a:off x="0" y="9448800"/>
            <a:ext cx="2971800" cy="498475"/>
          </a:xfrm>
          <a:prstGeom prst="rect">
            <a:avLst/>
          </a:prstGeom>
        </p:spPr>
        <p:txBody>
          <a:bodyPr vert="horz" lIns="91870" tIns="45935" rIns="91870" bIns="45935" rtlCol="0" anchor="b"/>
          <a:lstStyle>
            <a:lvl1pPr algn="l" defTabSz="577773" fontAlgn="auto">
              <a:spcBef>
                <a:spcPts val="0"/>
              </a:spcBef>
              <a:spcAft>
                <a:spcPts val="0"/>
              </a:spcAft>
              <a:defRPr sz="1200" dirty="0">
                <a:latin typeface="Montserrat" panose="00000500000000000000" pitchFamily="50" charset="-52"/>
                <a:cs typeface="+mn-cs"/>
              </a:defRPr>
            </a:lvl1pPr>
          </a:lstStyle>
          <a:p>
            <a:pPr>
              <a:defRPr/>
            </a:pPr>
            <a:endParaRPr lang="ru-RU"/>
          </a:p>
        </p:txBody>
      </p:sp>
      <p:sp>
        <p:nvSpPr>
          <p:cNvPr id="7" name="Номер слайда 6"/>
          <p:cNvSpPr>
            <a:spLocks noGrp="1"/>
          </p:cNvSpPr>
          <p:nvPr>
            <p:ph type="sldNum" sz="quarter" idx="5"/>
          </p:nvPr>
        </p:nvSpPr>
        <p:spPr>
          <a:xfrm>
            <a:off x="3884613" y="9448800"/>
            <a:ext cx="2971800" cy="498475"/>
          </a:xfrm>
          <a:prstGeom prst="rect">
            <a:avLst/>
          </a:prstGeom>
        </p:spPr>
        <p:txBody>
          <a:bodyPr vert="horz" lIns="91870" tIns="45935" rIns="91870" bIns="45935" rtlCol="0" anchor="b"/>
          <a:lstStyle>
            <a:lvl1pPr algn="r" defTabSz="577773" fontAlgn="auto">
              <a:spcBef>
                <a:spcPts val="0"/>
              </a:spcBef>
              <a:spcAft>
                <a:spcPts val="0"/>
              </a:spcAft>
              <a:defRPr sz="1200" smtClean="0">
                <a:latin typeface="Montserrat" panose="00000500000000000000" pitchFamily="50" charset="-52"/>
                <a:cs typeface="+mn-cs"/>
              </a:defRPr>
            </a:lvl1pPr>
          </a:lstStyle>
          <a:p>
            <a:pPr>
              <a:defRPr/>
            </a:pPr>
            <a:fld id="{BB1CB1A0-97E3-4778-9666-5A7861C28EAD}"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defTabSz="903288" rtl="0" fontAlgn="base">
      <a:spcBef>
        <a:spcPct val="30000"/>
      </a:spcBef>
      <a:spcAft>
        <a:spcPct val="0"/>
      </a:spcAft>
      <a:defRPr sz="1200" kern="1200">
        <a:solidFill>
          <a:schemeClr val="tx1"/>
        </a:solidFill>
        <a:latin typeface="Montserrat" panose="00000500000000000000" pitchFamily="50" charset="-52"/>
        <a:ea typeface="+mn-ea"/>
        <a:cs typeface="+mn-cs"/>
      </a:defRPr>
    </a:lvl1pPr>
    <a:lvl2pPr marL="450850" algn="l" defTabSz="903288" rtl="0" fontAlgn="base">
      <a:spcBef>
        <a:spcPct val="30000"/>
      </a:spcBef>
      <a:spcAft>
        <a:spcPct val="0"/>
      </a:spcAft>
      <a:defRPr sz="1200" kern="1200">
        <a:solidFill>
          <a:schemeClr val="tx1"/>
        </a:solidFill>
        <a:latin typeface="Montserrat" panose="00000500000000000000" pitchFamily="50" charset="-52"/>
        <a:ea typeface="+mn-ea"/>
        <a:cs typeface="+mn-cs"/>
      </a:defRPr>
    </a:lvl2pPr>
    <a:lvl3pPr marL="903288" algn="l" defTabSz="903288" rtl="0" fontAlgn="base">
      <a:spcBef>
        <a:spcPct val="30000"/>
      </a:spcBef>
      <a:spcAft>
        <a:spcPct val="0"/>
      </a:spcAft>
      <a:defRPr sz="1200" kern="1200">
        <a:solidFill>
          <a:schemeClr val="tx1"/>
        </a:solidFill>
        <a:latin typeface="Montserrat" panose="00000500000000000000" pitchFamily="50" charset="-52"/>
        <a:ea typeface="+mn-ea"/>
        <a:cs typeface="+mn-cs"/>
      </a:defRPr>
    </a:lvl3pPr>
    <a:lvl4pPr marL="1355725" algn="l" defTabSz="903288" rtl="0" fontAlgn="base">
      <a:spcBef>
        <a:spcPct val="30000"/>
      </a:spcBef>
      <a:spcAft>
        <a:spcPct val="0"/>
      </a:spcAft>
      <a:defRPr sz="1200" kern="1200">
        <a:solidFill>
          <a:schemeClr val="tx1"/>
        </a:solidFill>
        <a:latin typeface="Montserrat" panose="00000500000000000000" pitchFamily="50" charset="-52"/>
        <a:ea typeface="+mn-ea"/>
        <a:cs typeface="+mn-cs"/>
      </a:defRPr>
    </a:lvl4pPr>
    <a:lvl5pPr marL="1808163" algn="l" defTabSz="903288" rtl="0" fontAlgn="base">
      <a:spcBef>
        <a:spcPct val="30000"/>
      </a:spcBef>
      <a:spcAft>
        <a:spcPct val="0"/>
      </a:spcAft>
      <a:defRPr sz="1200" kern="1200">
        <a:solidFill>
          <a:schemeClr val="tx1"/>
        </a:solidFill>
        <a:latin typeface="Montserrat" panose="00000500000000000000" pitchFamily="50" charset="-52"/>
        <a:ea typeface="+mn-ea"/>
        <a:cs typeface="+mn-cs"/>
      </a:defRPr>
    </a:lvl5pPr>
    <a:lvl6pPr marL="2261620" algn="l" defTabSz="904652" rtl="0" eaLnBrk="1" latinLnBrk="0" hangingPunct="1">
      <a:defRPr sz="1200" kern="1200">
        <a:solidFill>
          <a:schemeClr val="tx1"/>
        </a:solidFill>
        <a:latin typeface="+mn-lt"/>
        <a:ea typeface="+mn-ea"/>
        <a:cs typeface="+mn-cs"/>
      </a:defRPr>
    </a:lvl6pPr>
    <a:lvl7pPr marL="2713972" algn="l" defTabSz="904652" rtl="0" eaLnBrk="1" latinLnBrk="0" hangingPunct="1">
      <a:defRPr sz="1200" kern="1200">
        <a:solidFill>
          <a:schemeClr val="tx1"/>
        </a:solidFill>
        <a:latin typeface="+mn-lt"/>
        <a:ea typeface="+mn-ea"/>
        <a:cs typeface="+mn-cs"/>
      </a:defRPr>
    </a:lvl7pPr>
    <a:lvl8pPr marL="3166299" algn="l" defTabSz="904652" rtl="0" eaLnBrk="1" latinLnBrk="0" hangingPunct="1">
      <a:defRPr sz="1200" kern="1200">
        <a:solidFill>
          <a:schemeClr val="tx1"/>
        </a:solidFill>
        <a:latin typeface="+mn-lt"/>
        <a:ea typeface="+mn-ea"/>
        <a:cs typeface="+mn-cs"/>
      </a:defRPr>
    </a:lvl8pPr>
    <a:lvl9pPr marL="3618634" algn="l" defTabSz="90465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Рисунок 4" descr="Изображение выглядит как текст&#10;&#10;Автоматически созданное описание"/>
          <p:cNvPicPr>
            <a:picLocks noChangeAspect="1"/>
          </p:cNvPicPr>
          <p:nvPr userDrawn="1"/>
        </p:nvPicPr>
        <p:blipFill>
          <a:blip r:embed="rId2" cstate="print"/>
          <a:srcRect r="68871" b="-15181"/>
          <a:stretch>
            <a:fillRect/>
          </a:stretch>
        </p:blipFill>
        <p:spPr bwMode="auto">
          <a:xfrm>
            <a:off x="12434888" y="427038"/>
            <a:ext cx="577850" cy="496887"/>
          </a:xfrm>
          <a:prstGeom prst="rect">
            <a:avLst/>
          </a:prstGeom>
          <a:noFill/>
          <a:ln w="9525">
            <a:noFill/>
            <a:miter lim="800000"/>
            <a:headEnd/>
            <a:tailEnd/>
          </a:ln>
        </p:spPr>
      </p:pic>
      <p:sp>
        <p:nvSpPr>
          <p:cNvPr id="3" name="TextBox 6">
            <a:extLst>
              <a:ext uri="{FF2B5EF4-FFF2-40B4-BE49-F238E27FC236}"/>
            </a:extLst>
          </p:cNvPr>
          <p:cNvSpPr txBox="1"/>
          <p:nvPr userDrawn="1"/>
        </p:nvSpPr>
        <p:spPr>
          <a:xfrm>
            <a:off x="12619038" y="6980238"/>
            <a:ext cx="577850" cy="412750"/>
          </a:xfrm>
          <a:prstGeom prst="rect">
            <a:avLst/>
          </a:prstGeom>
          <a:noFill/>
        </p:spPr>
        <p:txBody>
          <a:bodyPr lIns="90456" tIns="45230" rIns="90456" bIns="45230">
            <a:spAutoFit/>
          </a:bodyPr>
          <a:lstStyle/>
          <a:p>
            <a:pPr algn="r" defTabSz="577773" fontAlgn="auto">
              <a:lnSpc>
                <a:spcPts val="2500"/>
              </a:lnSpc>
              <a:spcBef>
                <a:spcPts val="0"/>
              </a:spcBef>
              <a:spcAft>
                <a:spcPts val="0"/>
              </a:spcAft>
              <a:defRPr/>
            </a:pPr>
            <a:fld id="{2DC36936-F9E5-4164-A5E9-BD401C518A78}" type="slidenum">
              <a:rPr lang="ru-RU" sz="1200" b="1">
                <a:solidFill>
                  <a:prstClr val="white">
                    <a:lumMod val="65000"/>
                  </a:prstClr>
                </a:solidFill>
                <a:latin typeface="Montserrat" panose="00000500000000000000" pitchFamily="50" charset="-52"/>
                <a:cs typeface="+mn-cs"/>
              </a:rPr>
              <a:pPr algn="r" defTabSz="577773" fontAlgn="auto">
                <a:lnSpc>
                  <a:spcPts val="2500"/>
                </a:lnSpc>
                <a:spcBef>
                  <a:spcPts val="0"/>
                </a:spcBef>
                <a:spcAft>
                  <a:spcPts val="0"/>
                </a:spcAft>
                <a:defRPr/>
              </a:pPr>
              <a:t>‹#›</a:t>
            </a:fld>
            <a:endParaRPr lang="ru-RU" sz="1200" dirty="0">
              <a:solidFill>
                <a:prstClr val="white">
                  <a:lumMod val="65000"/>
                </a:prstClr>
              </a:solidFill>
              <a:latin typeface="Montserrat" panose="00000500000000000000" pitchFamily="50" charset="-5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6550" y="201613"/>
            <a:ext cx="6046788" cy="839787"/>
          </a:xfrm>
          <a:prstGeom prst="rect">
            <a:avLst/>
          </a:prstGeom>
          <a:noFill/>
          <a:ln w="9525">
            <a:noFill/>
            <a:miter lim="800000"/>
            <a:headEnd/>
            <a:tailEnd/>
          </a:ln>
        </p:spPr>
        <p:txBody>
          <a:bodyPr vert="horz" wrap="square" lIns="90456" tIns="45230" rIns="90456" bIns="4523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36550" y="1176338"/>
            <a:ext cx="6046788" cy="3325812"/>
          </a:xfrm>
          <a:prstGeom prst="rect">
            <a:avLst/>
          </a:prstGeom>
          <a:noFill/>
          <a:ln w="9525">
            <a:noFill/>
            <a:miter lim="800000"/>
            <a:headEnd/>
            <a:tailEnd/>
          </a:ln>
        </p:spPr>
        <p:txBody>
          <a:bodyPr vert="horz" wrap="square" lIns="90456" tIns="45230" rIns="90456" bIns="4523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36550" y="4670425"/>
            <a:ext cx="1566863" cy="268288"/>
          </a:xfrm>
          <a:prstGeom prst="rect">
            <a:avLst/>
          </a:prstGeom>
        </p:spPr>
        <p:txBody>
          <a:bodyPr vert="horz" lIns="90456" tIns="45230" rIns="90456" bIns="45230" rtlCol="0" anchor="ctr"/>
          <a:lstStyle>
            <a:lvl1pPr algn="l" defTabSz="577773" fontAlgn="auto">
              <a:spcBef>
                <a:spcPts val="0"/>
              </a:spcBef>
              <a:spcAft>
                <a:spcPts val="0"/>
              </a:spcAft>
              <a:defRPr sz="700" dirty="0">
                <a:solidFill>
                  <a:prstClr val="black">
                    <a:tint val="75000"/>
                  </a:prstClr>
                </a:solidFill>
                <a:latin typeface="Montserrat" panose="00000500000000000000" pitchFamily="50" charset="-52"/>
                <a:cs typeface="+mn-cs"/>
              </a:defRPr>
            </a:lvl1pPr>
          </a:lstStyle>
          <a:p>
            <a:pPr>
              <a:defRPr/>
            </a:pPr>
            <a:endParaRPr lang="en-US"/>
          </a:p>
        </p:txBody>
      </p:sp>
      <p:sp>
        <p:nvSpPr>
          <p:cNvPr id="5" name="Footer Placeholder 4"/>
          <p:cNvSpPr>
            <a:spLocks noGrp="1"/>
          </p:cNvSpPr>
          <p:nvPr>
            <p:ph type="ftr" sz="quarter" idx="3"/>
          </p:nvPr>
        </p:nvSpPr>
        <p:spPr>
          <a:xfrm>
            <a:off x="2295525" y="4670425"/>
            <a:ext cx="2128838" cy="268288"/>
          </a:xfrm>
          <a:prstGeom prst="rect">
            <a:avLst/>
          </a:prstGeom>
        </p:spPr>
        <p:txBody>
          <a:bodyPr vert="horz" lIns="90456" tIns="45230" rIns="90456" bIns="45230" rtlCol="0" anchor="ctr"/>
          <a:lstStyle>
            <a:lvl1pPr algn="ctr" defTabSz="577773" fontAlgn="auto">
              <a:spcBef>
                <a:spcPts val="0"/>
              </a:spcBef>
              <a:spcAft>
                <a:spcPts val="0"/>
              </a:spcAft>
              <a:defRPr sz="700" dirty="0">
                <a:solidFill>
                  <a:prstClr val="black">
                    <a:tint val="75000"/>
                  </a:prstClr>
                </a:solidFill>
                <a:latin typeface="Montserrat" panose="00000500000000000000" pitchFamily="50" charset="-52"/>
                <a:cs typeface="+mn-cs"/>
              </a:defRPr>
            </a:lvl1pPr>
          </a:lstStyle>
          <a:p>
            <a:pPr>
              <a:defRPr/>
            </a:pPr>
            <a:endParaRPr lang="en-US"/>
          </a:p>
        </p:txBody>
      </p:sp>
      <p:sp>
        <p:nvSpPr>
          <p:cNvPr id="6" name="Slide Number Placeholder 5"/>
          <p:cNvSpPr>
            <a:spLocks noGrp="1"/>
          </p:cNvSpPr>
          <p:nvPr>
            <p:ph type="sldNum" sz="quarter" idx="4"/>
          </p:nvPr>
        </p:nvSpPr>
        <p:spPr>
          <a:xfrm>
            <a:off x="4816475" y="4670425"/>
            <a:ext cx="1566863" cy="268288"/>
          </a:xfrm>
          <a:prstGeom prst="rect">
            <a:avLst/>
          </a:prstGeom>
        </p:spPr>
        <p:txBody>
          <a:bodyPr vert="horz" lIns="90456" tIns="45230" rIns="90456" bIns="45230" rtlCol="0" anchor="ctr"/>
          <a:lstStyle>
            <a:lvl1pPr algn="r" defTabSz="577773" fontAlgn="auto">
              <a:spcBef>
                <a:spcPts val="0"/>
              </a:spcBef>
              <a:spcAft>
                <a:spcPts val="0"/>
              </a:spcAft>
              <a:defRPr sz="700" smtClean="0">
                <a:solidFill>
                  <a:prstClr val="black">
                    <a:tint val="75000"/>
                  </a:prstClr>
                </a:solidFill>
                <a:latin typeface="Montserrat" panose="00000500000000000000" pitchFamily="50" charset="-52"/>
                <a:cs typeface="+mn-cs"/>
              </a:defRPr>
            </a:lvl1pPr>
          </a:lstStyle>
          <a:p>
            <a:pPr>
              <a:defRPr/>
            </a:pPr>
            <a:fld id="{8E99E9AB-4E70-4711-B1C3-784F3A98720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528638" rtl="0" fontAlgn="base">
        <a:spcBef>
          <a:spcPct val="0"/>
        </a:spcBef>
        <a:spcAft>
          <a:spcPct val="0"/>
        </a:spcAft>
        <a:defRPr sz="2500" kern="1200">
          <a:solidFill>
            <a:schemeClr val="tx1"/>
          </a:solidFill>
          <a:latin typeface="Montserrat" panose="00000500000000000000" pitchFamily="50" charset="-52"/>
          <a:ea typeface="+mj-ea"/>
          <a:cs typeface="+mj-cs"/>
        </a:defRPr>
      </a:lvl1pPr>
      <a:lvl2pPr algn="ctr" defTabSz="528638" rtl="0" fontAlgn="base">
        <a:spcBef>
          <a:spcPct val="0"/>
        </a:spcBef>
        <a:spcAft>
          <a:spcPct val="0"/>
        </a:spcAft>
        <a:defRPr sz="2500">
          <a:solidFill>
            <a:schemeClr val="tx1"/>
          </a:solidFill>
          <a:latin typeface="Montserrat"/>
        </a:defRPr>
      </a:lvl2pPr>
      <a:lvl3pPr algn="ctr" defTabSz="528638" rtl="0" fontAlgn="base">
        <a:spcBef>
          <a:spcPct val="0"/>
        </a:spcBef>
        <a:spcAft>
          <a:spcPct val="0"/>
        </a:spcAft>
        <a:defRPr sz="2500">
          <a:solidFill>
            <a:schemeClr val="tx1"/>
          </a:solidFill>
          <a:latin typeface="Montserrat"/>
        </a:defRPr>
      </a:lvl3pPr>
      <a:lvl4pPr algn="ctr" defTabSz="528638" rtl="0" fontAlgn="base">
        <a:spcBef>
          <a:spcPct val="0"/>
        </a:spcBef>
        <a:spcAft>
          <a:spcPct val="0"/>
        </a:spcAft>
        <a:defRPr sz="2500">
          <a:solidFill>
            <a:schemeClr val="tx1"/>
          </a:solidFill>
          <a:latin typeface="Montserrat"/>
        </a:defRPr>
      </a:lvl4pPr>
      <a:lvl5pPr algn="ctr" defTabSz="528638" rtl="0" fontAlgn="base">
        <a:spcBef>
          <a:spcPct val="0"/>
        </a:spcBef>
        <a:spcAft>
          <a:spcPct val="0"/>
        </a:spcAft>
        <a:defRPr sz="2500">
          <a:solidFill>
            <a:schemeClr val="tx1"/>
          </a:solidFill>
          <a:latin typeface="Montserrat"/>
        </a:defRPr>
      </a:lvl5pPr>
      <a:lvl6pPr marL="457200" algn="ctr" defTabSz="528638" rtl="0" fontAlgn="base">
        <a:spcBef>
          <a:spcPct val="0"/>
        </a:spcBef>
        <a:spcAft>
          <a:spcPct val="0"/>
        </a:spcAft>
        <a:defRPr sz="2500">
          <a:solidFill>
            <a:schemeClr val="tx1"/>
          </a:solidFill>
          <a:latin typeface="Montserrat"/>
        </a:defRPr>
      </a:lvl6pPr>
      <a:lvl7pPr marL="914400" algn="ctr" defTabSz="528638" rtl="0" fontAlgn="base">
        <a:spcBef>
          <a:spcPct val="0"/>
        </a:spcBef>
        <a:spcAft>
          <a:spcPct val="0"/>
        </a:spcAft>
        <a:defRPr sz="2500">
          <a:solidFill>
            <a:schemeClr val="tx1"/>
          </a:solidFill>
          <a:latin typeface="Montserrat"/>
        </a:defRPr>
      </a:lvl7pPr>
      <a:lvl8pPr marL="1371600" algn="ctr" defTabSz="528638" rtl="0" fontAlgn="base">
        <a:spcBef>
          <a:spcPct val="0"/>
        </a:spcBef>
        <a:spcAft>
          <a:spcPct val="0"/>
        </a:spcAft>
        <a:defRPr sz="2500">
          <a:solidFill>
            <a:schemeClr val="tx1"/>
          </a:solidFill>
          <a:latin typeface="Montserrat"/>
        </a:defRPr>
      </a:lvl8pPr>
      <a:lvl9pPr marL="1828800" algn="ctr" defTabSz="528638" rtl="0" fontAlgn="base">
        <a:spcBef>
          <a:spcPct val="0"/>
        </a:spcBef>
        <a:spcAft>
          <a:spcPct val="0"/>
        </a:spcAft>
        <a:defRPr sz="2500">
          <a:solidFill>
            <a:schemeClr val="tx1"/>
          </a:solidFill>
          <a:latin typeface="Montserrat"/>
        </a:defRPr>
      </a:lvl9pPr>
    </p:titleStyle>
    <p:bodyStyle>
      <a:lvl1pPr marL="196850" indent="-196850" algn="l" defTabSz="528638" rtl="0" fontAlgn="base">
        <a:spcBef>
          <a:spcPct val="20000"/>
        </a:spcBef>
        <a:spcAft>
          <a:spcPct val="0"/>
        </a:spcAft>
        <a:buFont typeface="Arial" charset="0"/>
        <a:buChar char="•"/>
        <a:defRPr kern="1200">
          <a:solidFill>
            <a:schemeClr val="tx1"/>
          </a:solidFill>
          <a:latin typeface="Montserrat" panose="00000500000000000000" pitchFamily="50" charset="-52"/>
          <a:ea typeface="+mn-ea"/>
          <a:cs typeface="+mn-cs"/>
        </a:defRPr>
      </a:lvl1pPr>
      <a:lvl2pPr marL="428625" indent="-165100" algn="l" defTabSz="528638" rtl="0" fontAlgn="base">
        <a:spcBef>
          <a:spcPct val="20000"/>
        </a:spcBef>
        <a:spcAft>
          <a:spcPct val="0"/>
        </a:spcAft>
        <a:buFont typeface="Arial" charset="0"/>
        <a:buChar char="–"/>
        <a:defRPr sz="1700" kern="1200">
          <a:solidFill>
            <a:schemeClr val="tx1"/>
          </a:solidFill>
          <a:latin typeface="Montserrat" panose="00000500000000000000" pitchFamily="50" charset="-52"/>
          <a:ea typeface="+mn-ea"/>
          <a:cs typeface="+mn-cs"/>
        </a:defRPr>
      </a:lvl2pPr>
      <a:lvl3pPr marL="660400" indent="-131763" algn="l" defTabSz="528638" rtl="0" fontAlgn="base">
        <a:spcBef>
          <a:spcPct val="20000"/>
        </a:spcBef>
        <a:spcAft>
          <a:spcPct val="0"/>
        </a:spcAft>
        <a:buFont typeface="Arial" charset="0"/>
        <a:buChar char="•"/>
        <a:defRPr sz="1400" kern="1200">
          <a:solidFill>
            <a:schemeClr val="tx1"/>
          </a:solidFill>
          <a:latin typeface="Montserrat" panose="00000500000000000000" pitchFamily="50" charset="-52"/>
          <a:ea typeface="+mn-ea"/>
          <a:cs typeface="+mn-cs"/>
        </a:defRPr>
      </a:lvl3pPr>
      <a:lvl4pPr marL="923925" indent="-131763" algn="l" defTabSz="528638" rtl="0" fontAlgn="base">
        <a:spcBef>
          <a:spcPct val="20000"/>
        </a:spcBef>
        <a:spcAft>
          <a:spcPct val="0"/>
        </a:spcAft>
        <a:buFont typeface="Arial" charset="0"/>
        <a:buChar char="–"/>
        <a:defRPr sz="1200" kern="1200">
          <a:solidFill>
            <a:schemeClr val="tx1"/>
          </a:solidFill>
          <a:latin typeface="Montserrat" panose="00000500000000000000" pitchFamily="50" charset="-52"/>
          <a:ea typeface="+mn-ea"/>
          <a:cs typeface="+mn-cs"/>
        </a:defRPr>
      </a:lvl4pPr>
      <a:lvl5pPr marL="1189038" indent="-131763" algn="l" defTabSz="528638" rtl="0" fontAlgn="base">
        <a:spcBef>
          <a:spcPct val="20000"/>
        </a:spcBef>
        <a:spcAft>
          <a:spcPct val="0"/>
        </a:spcAft>
        <a:buFont typeface="Arial" charset="0"/>
        <a:buChar char="»"/>
        <a:defRPr sz="1200" kern="1200">
          <a:solidFill>
            <a:schemeClr val="tx1"/>
          </a:solidFill>
          <a:latin typeface="Montserrat" panose="00000500000000000000" pitchFamily="50" charset="-52"/>
          <a:ea typeface="+mn-ea"/>
          <a:cs typeface="+mn-cs"/>
        </a:defRPr>
      </a:lvl5pPr>
      <a:lvl6pPr marL="1454381" indent="-132218" algn="l" defTabSz="528873"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718799" indent="-132218" algn="l" defTabSz="528873"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1983242" indent="-132218" algn="l" defTabSz="528873"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247659" indent="-132218" algn="l" defTabSz="528873"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28873" rtl="0" eaLnBrk="1" latinLnBrk="0" hangingPunct="1">
        <a:defRPr sz="1000" kern="1200">
          <a:solidFill>
            <a:schemeClr val="tx1"/>
          </a:solidFill>
          <a:latin typeface="+mn-lt"/>
          <a:ea typeface="+mn-ea"/>
          <a:cs typeface="+mn-cs"/>
        </a:defRPr>
      </a:lvl1pPr>
      <a:lvl2pPr marL="264432" algn="l" defTabSz="528873" rtl="0" eaLnBrk="1" latinLnBrk="0" hangingPunct="1">
        <a:defRPr sz="1000" kern="1200">
          <a:solidFill>
            <a:schemeClr val="tx1"/>
          </a:solidFill>
          <a:latin typeface="+mn-lt"/>
          <a:ea typeface="+mn-ea"/>
          <a:cs typeface="+mn-cs"/>
        </a:defRPr>
      </a:lvl2pPr>
      <a:lvl3pPr marL="528873" algn="l" defTabSz="528873" rtl="0" eaLnBrk="1" latinLnBrk="0" hangingPunct="1">
        <a:defRPr sz="1000" kern="1200">
          <a:solidFill>
            <a:schemeClr val="tx1"/>
          </a:solidFill>
          <a:latin typeface="+mn-lt"/>
          <a:ea typeface="+mn-ea"/>
          <a:cs typeface="+mn-cs"/>
        </a:defRPr>
      </a:lvl3pPr>
      <a:lvl4pPr marL="793300" algn="l" defTabSz="528873" rtl="0" eaLnBrk="1" latinLnBrk="0" hangingPunct="1">
        <a:defRPr sz="1000" kern="1200">
          <a:solidFill>
            <a:schemeClr val="tx1"/>
          </a:solidFill>
          <a:latin typeface="+mn-lt"/>
          <a:ea typeface="+mn-ea"/>
          <a:cs typeface="+mn-cs"/>
        </a:defRPr>
      </a:lvl4pPr>
      <a:lvl5pPr marL="1057730" algn="l" defTabSz="528873" rtl="0" eaLnBrk="1" latinLnBrk="0" hangingPunct="1">
        <a:defRPr sz="1000" kern="1200">
          <a:solidFill>
            <a:schemeClr val="tx1"/>
          </a:solidFill>
          <a:latin typeface="+mn-lt"/>
          <a:ea typeface="+mn-ea"/>
          <a:cs typeface="+mn-cs"/>
        </a:defRPr>
      </a:lvl5pPr>
      <a:lvl6pPr marL="1322153" algn="l" defTabSz="528873" rtl="0" eaLnBrk="1" latinLnBrk="0" hangingPunct="1">
        <a:defRPr sz="1000" kern="1200">
          <a:solidFill>
            <a:schemeClr val="tx1"/>
          </a:solidFill>
          <a:latin typeface="+mn-lt"/>
          <a:ea typeface="+mn-ea"/>
          <a:cs typeface="+mn-cs"/>
        </a:defRPr>
      </a:lvl6pPr>
      <a:lvl7pPr marL="1586586" algn="l" defTabSz="528873" rtl="0" eaLnBrk="1" latinLnBrk="0" hangingPunct="1">
        <a:defRPr sz="1000" kern="1200">
          <a:solidFill>
            <a:schemeClr val="tx1"/>
          </a:solidFill>
          <a:latin typeface="+mn-lt"/>
          <a:ea typeface="+mn-ea"/>
          <a:cs typeface="+mn-cs"/>
        </a:defRPr>
      </a:lvl7pPr>
      <a:lvl8pPr marL="1851002" algn="l" defTabSz="528873" rtl="0" eaLnBrk="1" latinLnBrk="0" hangingPunct="1">
        <a:defRPr sz="1000" kern="1200">
          <a:solidFill>
            <a:schemeClr val="tx1"/>
          </a:solidFill>
          <a:latin typeface="+mn-lt"/>
          <a:ea typeface="+mn-ea"/>
          <a:cs typeface="+mn-cs"/>
        </a:defRPr>
      </a:lvl8pPr>
      <a:lvl9pPr marL="2115450" algn="l" defTabSz="528873"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mailto:kolchenko-sa@edu.gov.ru" TargetMode="External"/><Relationship Id="rId4" Type="http://schemas.openxmlformats.org/officeDocument/2006/relationships/hyperlink" Target="mailto:lagunova-lv@edu.gov.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55575" y="2763838"/>
            <a:ext cx="7848600" cy="1846262"/>
          </a:xfrm>
          <a:prstGeom prst="rect">
            <a:avLst/>
          </a:prstGeom>
        </p:spPr>
        <p:txBody>
          <a:bodyPr lIns="0" tIns="0" rIns="0" bIns="0">
            <a:spAutoFit/>
          </a:bodyPr>
          <a:lstStyle/>
          <a:p>
            <a:pPr defTabSz="577773" fontAlgn="auto">
              <a:spcBef>
                <a:spcPts val="0"/>
              </a:spcBef>
              <a:spcAft>
                <a:spcPts val="0"/>
              </a:spcAft>
              <a:defRPr/>
            </a:pPr>
            <a:r>
              <a:rPr lang="ru-RU" sz="3000" b="1" spc="79" dirty="0">
                <a:solidFill>
                  <a:srgbClr val="FFFFFF"/>
                </a:solidFill>
                <a:latin typeface="Montserrat" panose="00000500000000000000" pitchFamily="50" charset="-52"/>
                <a:cs typeface="+mn-cs"/>
              </a:rPr>
              <a:t>Об изменениях, внесенных </a:t>
            </a:r>
            <a:r>
              <a:rPr lang="en-US" sz="3000" b="1" spc="79" dirty="0">
                <a:solidFill>
                  <a:srgbClr val="FFFFFF"/>
                </a:solidFill>
                <a:latin typeface="Montserrat" panose="00000500000000000000" pitchFamily="50" charset="-52"/>
                <a:cs typeface="+mn-cs"/>
              </a:rPr>
              <a:t/>
            </a:r>
            <a:br>
              <a:rPr lang="en-US" sz="3000" b="1" spc="79" dirty="0">
                <a:solidFill>
                  <a:srgbClr val="FFFFFF"/>
                </a:solidFill>
                <a:latin typeface="Montserrat" panose="00000500000000000000" pitchFamily="50" charset="-52"/>
                <a:cs typeface="+mn-cs"/>
              </a:rPr>
            </a:br>
            <a:r>
              <a:rPr lang="ru-RU" sz="3000" b="1" spc="79" dirty="0">
                <a:solidFill>
                  <a:srgbClr val="FFFFFF"/>
                </a:solidFill>
                <a:latin typeface="Montserrat" panose="00000500000000000000" pitchFamily="50" charset="-52"/>
                <a:cs typeface="+mn-cs"/>
              </a:rPr>
              <a:t>в обновленные федеральные государственные образовательные стандарты </a:t>
            </a:r>
          </a:p>
        </p:txBody>
      </p:sp>
      <p:sp>
        <p:nvSpPr>
          <p:cNvPr id="5122" name="AutoShape 4" descr="https://ucare.timepad.ru/8c43a6ec-1149-42b7-8bea-ed357a667712/poster_event_326776.jpg"/>
          <p:cNvSpPr>
            <a:spLocks noChangeAspect="1" noChangeArrowheads="1"/>
          </p:cNvSpPr>
          <p:nvPr/>
        </p:nvSpPr>
        <p:spPr bwMode="auto">
          <a:xfrm>
            <a:off x="155575" y="-144463"/>
            <a:ext cx="304800" cy="304801"/>
          </a:xfrm>
          <a:prstGeom prst="rect">
            <a:avLst/>
          </a:prstGeom>
          <a:noFill/>
          <a:ln w="9525">
            <a:noFill/>
            <a:miter lim="800000"/>
            <a:headEnd/>
            <a:tailEnd/>
          </a:ln>
        </p:spPr>
        <p:txBody>
          <a:bodyPr lIns="90456" tIns="45230" rIns="90456" bIns="45230"/>
          <a:lstStyle/>
          <a:p>
            <a:endParaRPr lang="ru-RU">
              <a:latin typeface="Calibri" pitchFamily="34" charset="0"/>
            </a:endParaRPr>
          </a:p>
        </p:txBody>
      </p:sp>
      <p:sp>
        <p:nvSpPr>
          <p:cNvPr id="5123" name="AutoShape 2" descr="На конкурсе «Учитель года России – 2020» стартовали «Уроки» — Информио"/>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pic>
        <p:nvPicPr>
          <p:cNvPr id="5124" name="Рисунок 17"/>
          <p:cNvPicPr>
            <a:picLocks noChangeAspect="1"/>
          </p:cNvPicPr>
          <p:nvPr/>
        </p:nvPicPr>
        <p:blipFill>
          <a:blip r:embed="rId2" cstate="print"/>
          <a:srcRect t="7303" r="39395"/>
          <a:stretch>
            <a:fillRect/>
          </a:stretch>
        </p:blipFill>
        <p:spPr bwMode="auto">
          <a:xfrm>
            <a:off x="6350" y="371475"/>
            <a:ext cx="6670675" cy="7227888"/>
          </a:xfrm>
          <a:prstGeom prst="rect">
            <a:avLst/>
          </a:prstGeom>
          <a:noFill/>
          <a:ln w="9525">
            <a:noFill/>
            <a:miter lim="800000"/>
            <a:headEnd/>
            <a:tailEnd/>
          </a:ln>
        </p:spPr>
      </p:pic>
      <p:sp>
        <p:nvSpPr>
          <p:cNvPr id="25" name="TextBox 8"/>
          <p:cNvSpPr txBox="1"/>
          <p:nvPr/>
        </p:nvSpPr>
        <p:spPr>
          <a:xfrm>
            <a:off x="155575" y="3000375"/>
            <a:ext cx="7848600" cy="1970088"/>
          </a:xfrm>
          <a:prstGeom prst="rect">
            <a:avLst/>
          </a:prstGeom>
        </p:spPr>
        <p:txBody>
          <a:bodyPr lIns="0" tIns="0" rIns="0" bIns="0">
            <a:spAutoFit/>
          </a:bodyPr>
          <a:lstStyle/>
          <a:p>
            <a:pPr defTabSz="577773" fontAlgn="auto">
              <a:spcBef>
                <a:spcPts val="0"/>
              </a:spcBef>
              <a:spcAft>
                <a:spcPts val="0"/>
              </a:spcAft>
              <a:defRPr/>
            </a:pPr>
            <a:r>
              <a:rPr lang="ru-RU" sz="3200" b="1" spc="79" dirty="0">
                <a:solidFill>
                  <a:srgbClr val="FFFFFF"/>
                </a:solidFill>
                <a:latin typeface="Montserrat" panose="00000500000000000000" pitchFamily="50" charset="-52"/>
                <a:cs typeface="+mn-cs"/>
              </a:rPr>
              <a:t>Об изменениях, внесенных </a:t>
            </a:r>
            <a:r>
              <a:rPr lang="en-US" sz="3200" b="1" spc="79" dirty="0">
                <a:solidFill>
                  <a:srgbClr val="FFFFFF"/>
                </a:solidFill>
                <a:latin typeface="Montserrat" panose="00000500000000000000" pitchFamily="50" charset="-52"/>
                <a:cs typeface="+mn-cs"/>
              </a:rPr>
              <a:t/>
            </a:r>
            <a:br>
              <a:rPr lang="en-US" sz="3200" b="1" spc="79" dirty="0">
                <a:solidFill>
                  <a:srgbClr val="FFFFFF"/>
                </a:solidFill>
                <a:latin typeface="Montserrat" panose="00000500000000000000" pitchFamily="50" charset="-52"/>
                <a:cs typeface="+mn-cs"/>
              </a:rPr>
            </a:br>
            <a:r>
              <a:rPr lang="ru-RU" sz="3200" b="1" spc="79" dirty="0">
                <a:solidFill>
                  <a:srgbClr val="FFFFFF"/>
                </a:solidFill>
                <a:latin typeface="Montserrat" panose="00000500000000000000" pitchFamily="50" charset="-52"/>
                <a:cs typeface="+mn-cs"/>
              </a:rPr>
              <a:t>в обновленные федеральные государственные образовательные стандарты </a:t>
            </a:r>
          </a:p>
        </p:txBody>
      </p:sp>
      <p:pic>
        <p:nvPicPr>
          <p:cNvPr id="5126" name="Picture 2" descr="C:\Users\kolchenko-sa\Downloads\0d9a408bd5140561235a_2000x.jpg"/>
          <p:cNvPicPr>
            <a:picLocks noChangeAspect="1" noChangeArrowheads="1"/>
          </p:cNvPicPr>
          <p:nvPr/>
        </p:nvPicPr>
        <p:blipFill>
          <a:blip r:embed="rId3" cstate="print"/>
          <a:srcRect t="11710" r="8150"/>
          <a:stretch>
            <a:fillRect/>
          </a:stretch>
        </p:blipFill>
        <p:spPr bwMode="auto">
          <a:xfrm>
            <a:off x="3586163" y="0"/>
            <a:ext cx="9855200" cy="7567613"/>
          </a:xfrm>
          <a:prstGeom prst="rect">
            <a:avLst/>
          </a:prstGeom>
          <a:noFill/>
          <a:ln w="9525">
            <a:noFill/>
            <a:miter lim="800000"/>
            <a:headEnd/>
            <a:tailEnd/>
          </a:ln>
        </p:spPr>
      </p:pic>
      <p:sp>
        <p:nvSpPr>
          <p:cNvPr id="5127" name="AutoShape 2" descr="На конкурсе «Учитель года России – 2020» стартовали «Уроки» — Информио"/>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endParaRPr lang="ru-RU">
              <a:latin typeface="Calibri" pitchFamily="34" charset="0"/>
            </a:endParaRPr>
          </a:p>
        </p:txBody>
      </p:sp>
      <p:pic>
        <p:nvPicPr>
          <p:cNvPr id="5128" name="Рисунок 15"/>
          <p:cNvPicPr>
            <a:picLocks noChangeAspect="1"/>
          </p:cNvPicPr>
          <p:nvPr/>
        </p:nvPicPr>
        <p:blipFill>
          <a:blip r:embed="rId2" cstate="print"/>
          <a:srcRect t="7303" r="39395"/>
          <a:stretch>
            <a:fillRect/>
          </a:stretch>
        </p:blipFill>
        <p:spPr bwMode="auto">
          <a:xfrm>
            <a:off x="6350" y="371475"/>
            <a:ext cx="6670675" cy="7227888"/>
          </a:xfrm>
          <a:prstGeom prst="rect">
            <a:avLst/>
          </a:prstGeom>
          <a:noFill/>
          <a:ln w="9525">
            <a:noFill/>
            <a:miter lim="800000"/>
            <a:headEnd/>
            <a:tailEnd/>
          </a:ln>
        </p:spPr>
      </p:pic>
      <p:sp>
        <p:nvSpPr>
          <p:cNvPr id="17" name="Блок-схема: ручной ввод 1">
            <a:extLst>
              <a:ext uri="{FF2B5EF4-FFF2-40B4-BE49-F238E27FC236}"/>
            </a:extLst>
          </p:cNvPr>
          <p:cNvSpPr/>
          <p:nvPr/>
        </p:nvSpPr>
        <p:spPr>
          <a:xfrm rot="5400000">
            <a:off x="740569" y="-781845"/>
            <a:ext cx="7583488" cy="909955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33"/>
              <a:gd name="connsiteY0" fmla="*/ 4690 h 10000"/>
              <a:gd name="connsiteX1" fmla="*/ 10033 w 10033"/>
              <a:gd name="connsiteY1" fmla="*/ 0 h 10000"/>
              <a:gd name="connsiteX2" fmla="*/ 10033 w 10033"/>
              <a:gd name="connsiteY2" fmla="*/ 10000 h 10000"/>
              <a:gd name="connsiteX3" fmla="*/ 33 w 10033"/>
              <a:gd name="connsiteY3" fmla="*/ 10000 h 10000"/>
              <a:gd name="connsiteX4" fmla="*/ 0 w 10033"/>
              <a:gd name="connsiteY4" fmla="*/ 4690 h 10000"/>
              <a:gd name="connsiteX0" fmla="*/ 0 w 10115"/>
              <a:gd name="connsiteY0" fmla="*/ 5466 h 10000"/>
              <a:gd name="connsiteX1" fmla="*/ 10115 w 10115"/>
              <a:gd name="connsiteY1" fmla="*/ 0 h 10000"/>
              <a:gd name="connsiteX2" fmla="*/ 10115 w 10115"/>
              <a:gd name="connsiteY2" fmla="*/ 10000 h 10000"/>
              <a:gd name="connsiteX3" fmla="*/ 115 w 10115"/>
              <a:gd name="connsiteY3" fmla="*/ 10000 h 10000"/>
              <a:gd name="connsiteX4" fmla="*/ 0 w 10115"/>
              <a:gd name="connsiteY4" fmla="*/ 5466 h 10000"/>
              <a:gd name="connsiteX0" fmla="*/ 688 w 10002"/>
              <a:gd name="connsiteY0" fmla="*/ 5672 h 10000"/>
              <a:gd name="connsiteX1" fmla="*/ 10002 w 10002"/>
              <a:gd name="connsiteY1" fmla="*/ 0 h 10000"/>
              <a:gd name="connsiteX2" fmla="*/ 10002 w 10002"/>
              <a:gd name="connsiteY2" fmla="*/ 10000 h 10000"/>
              <a:gd name="connsiteX3" fmla="*/ 2 w 10002"/>
              <a:gd name="connsiteY3" fmla="*/ 10000 h 10000"/>
              <a:gd name="connsiteX4" fmla="*/ 688 w 10002"/>
              <a:gd name="connsiteY4" fmla="*/ 5672 h 10000"/>
              <a:gd name="connsiteX0" fmla="*/ 10 w 10011"/>
              <a:gd name="connsiteY0" fmla="*/ 5575 h 10000"/>
              <a:gd name="connsiteX1" fmla="*/ 10011 w 10011"/>
              <a:gd name="connsiteY1" fmla="*/ 0 h 10000"/>
              <a:gd name="connsiteX2" fmla="*/ 10011 w 10011"/>
              <a:gd name="connsiteY2" fmla="*/ 10000 h 10000"/>
              <a:gd name="connsiteX3" fmla="*/ 11 w 10011"/>
              <a:gd name="connsiteY3" fmla="*/ 10000 h 10000"/>
              <a:gd name="connsiteX4" fmla="*/ 10 w 10011"/>
              <a:gd name="connsiteY4" fmla="*/ 5575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0000">
                <a:moveTo>
                  <a:pt x="10" y="5575"/>
                </a:moveTo>
                <a:lnTo>
                  <a:pt x="10011" y="0"/>
                </a:lnTo>
                <a:lnTo>
                  <a:pt x="10011" y="10000"/>
                </a:lnTo>
                <a:lnTo>
                  <a:pt x="11" y="10000"/>
                </a:lnTo>
                <a:cubicBezTo>
                  <a:pt x="-27" y="8489"/>
                  <a:pt x="48" y="7086"/>
                  <a:pt x="10" y="5575"/>
                </a:cubicBezTo>
                <a:close/>
              </a:path>
            </a:pathLst>
          </a:custGeom>
          <a:solidFill>
            <a:srgbClr val="376092">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456" tIns="45230" rIns="90456" bIns="45230" anchor="ctr"/>
          <a:lstStyle/>
          <a:p>
            <a:pPr algn="ctr" defTabSz="577773" fontAlgn="auto">
              <a:spcBef>
                <a:spcPts val="0"/>
              </a:spcBef>
              <a:spcAft>
                <a:spcPts val="0"/>
              </a:spcAft>
              <a:defRPr/>
            </a:pPr>
            <a:endParaRPr lang="ru-RU" sz="2400" dirty="0"/>
          </a:p>
        </p:txBody>
      </p:sp>
      <p:pic>
        <p:nvPicPr>
          <p:cNvPr id="5130" name="Рисунок 18" descr="Изображение выглядит как текст&#10;&#10;Автоматически созданное описание"/>
          <p:cNvPicPr>
            <a:picLocks noChangeAspect="1"/>
          </p:cNvPicPr>
          <p:nvPr/>
        </p:nvPicPr>
        <p:blipFill>
          <a:blip r:embed="rId4" cstate="print"/>
          <a:srcRect/>
          <a:stretch>
            <a:fillRect/>
          </a:stretch>
        </p:blipFill>
        <p:spPr bwMode="auto">
          <a:xfrm>
            <a:off x="884238" y="669925"/>
            <a:ext cx="3081337" cy="715963"/>
          </a:xfrm>
          <a:prstGeom prst="rect">
            <a:avLst/>
          </a:prstGeom>
          <a:noFill/>
          <a:ln w="9525">
            <a:noFill/>
            <a:miter lim="800000"/>
            <a:headEnd/>
            <a:tailEnd/>
          </a:ln>
        </p:spPr>
      </p:pic>
      <p:sp>
        <p:nvSpPr>
          <p:cNvPr id="20" name="TextBox 8"/>
          <p:cNvSpPr txBox="1"/>
          <p:nvPr/>
        </p:nvSpPr>
        <p:spPr>
          <a:xfrm>
            <a:off x="184150" y="2609850"/>
            <a:ext cx="6635750" cy="1662113"/>
          </a:xfrm>
          <a:prstGeom prst="rect">
            <a:avLst/>
          </a:prstGeom>
        </p:spPr>
        <p:txBody>
          <a:bodyPr lIns="0" tIns="0" rIns="0" bIns="0">
            <a:spAutoFit/>
          </a:bodyPr>
          <a:lstStyle/>
          <a:p>
            <a:pPr defTabSz="577773" fontAlgn="auto">
              <a:spcBef>
                <a:spcPts val="0"/>
              </a:spcBef>
              <a:spcAft>
                <a:spcPts val="0"/>
              </a:spcAft>
              <a:defRPr/>
            </a:pPr>
            <a:r>
              <a:rPr lang="ru-RU" sz="2700" b="1" spc="79" dirty="0">
                <a:solidFill>
                  <a:srgbClr val="FFFFFF"/>
                </a:solidFill>
                <a:latin typeface="Montserrat" panose="00000500000000000000" pitchFamily="50" charset="-52"/>
                <a:cs typeface="+mn-cs"/>
              </a:rPr>
              <a:t>Об особенностях реализации федерального государственного образовательного стандарта среднего общего образования </a:t>
            </a:r>
          </a:p>
        </p:txBody>
      </p:sp>
      <p:sp>
        <p:nvSpPr>
          <p:cNvPr id="21" name="TextBox 8">
            <a:extLst>
              <a:ext uri="{FF2B5EF4-FFF2-40B4-BE49-F238E27FC236}"/>
            </a:extLst>
          </p:cNvPr>
          <p:cNvSpPr txBox="1"/>
          <p:nvPr/>
        </p:nvSpPr>
        <p:spPr>
          <a:xfrm>
            <a:off x="155575" y="5684838"/>
            <a:ext cx="8926513" cy="1416050"/>
          </a:xfrm>
          <a:prstGeom prst="rect">
            <a:avLst/>
          </a:prstGeom>
        </p:spPr>
        <p:txBody>
          <a:bodyPr lIns="0" tIns="0" rIns="0" bIns="0">
            <a:spAutoFit/>
          </a:bodyPr>
          <a:lstStyle/>
          <a:p>
            <a:pPr defTabSz="577773" fontAlgn="auto">
              <a:spcBef>
                <a:spcPts val="0"/>
              </a:spcBef>
              <a:spcAft>
                <a:spcPts val="0"/>
              </a:spcAft>
              <a:defRPr/>
            </a:pPr>
            <a:r>
              <a:rPr lang="ru-RU" sz="2000" b="1" spc="79" dirty="0">
                <a:solidFill>
                  <a:srgbClr val="FFFFFF"/>
                </a:solidFill>
                <a:latin typeface="Montserrat" panose="00000500000000000000" pitchFamily="50" charset="-52"/>
                <a:cs typeface="+mn-cs"/>
              </a:rPr>
              <a:t>Л.В. Лагунова, </a:t>
            </a:r>
            <a:r>
              <a:rPr lang="ru-RU" sz="1800" b="1" spc="79" dirty="0">
                <a:solidFill>
                  <a:srgbClr val="FFFFFF"/>
                </a:solidFill>
                <a:latin typeface="Montserrat" panose="00000500000000000000" pitchFamily="50" charset="-52"/>
                <a:cs typeface="+mn-cs"/>
              </a:rPr>
              <a:t>начальник отдела содержания и методов </a:t>
            </a:r>
            <a:endParaRPr lang="en-US" sz="1800" b="1" spc="79" dirty="0">
              <a:solidFill>
                <a:srgbClr val="FFFFFF"/>
              </a:solidFill>
              <a:latin typeface="Montserrat" panose="00000500000000000000" pitchFamily="50" charset="-52"/>
              <a:cs typeface="+mn-cs"/>
            </a:endParaRPr>
          </a:p>
          <a:p>
            <a:pPr defTabSz="577773" fontAlgn="auto">
              <a:spcBef>
                <a:spcPts val="0"/>
              </a:spcBef>
              <a:spcAft>
                <a:spcPts val="0"/>
              </a:spcAft>
              <a:defRPr/>
            </a:pPr>
            <a:r>
              <a:rPr lang="ru-RU" sz="1800" b="1" spc="79" dirty="0">
                <a:solidFill>
                  <a:srgbClr val="FFFFFF"/>
                </a:solidFill>
                <a:latin typeface="Montserrat" panose="00000500000000000000" pitchFamily="50" charset="-52"/>
                <a:cs typeface="+mn-cs"/>
              </a:rPr>
              <a:t>обучения в сфере начального общего, основного общего </a:t>
            </a:r>
            <a:br>
              <a:rPr lang="ru-RU" sz="1800" b="1" spc="79" dirty="0">
                <a:solidFill>
                  <a:srgbClr val="FFFFFF"/>
                </a:solidFill>
                <a:latin typeface="Montserrat" panose="00000500000000000000" pitchFamily="50" charset="-52"/>
                <a:cs typeface="+mn-cs"/>
              </a:rPr>
            </a:br>
            <a:r>
              <a:rPr lang="ru-RU" sz="1800" b="1" spc="79" dirty="0">
                <a:solidFill>
                  <a:srgbClr val="FFFFFF"/>
                </a:solidFill>
                <a:latin typeface="Montserrat" panose="00000500000000000000" pitchFamily="50" charset="-52"/>
                <a:cs typeface="+mn-cs"/>
              </a:rPr>
              <a:t>и среднего общего образования  Департамента государственной политики и управления в сфере общего образования </a:t>
            </a:r>
            <a:endParaRPr lang="en-US" sz="1800" b="1" spc="79" dirty="0">
              <a:solidFill>
                <a:srgbClr val="FFFFFF"/>
              </a:solidFill>
              <a:latin typeface="Montserrat" panose="00000500000000000000" pitchFamily="50" charset="-52"/>
              <a:cs typeface="+mn-cs"/>
            </a:endParaRPr>
          </a:p>
          <a:p>
            <a:pPr defTabSz="577773" fontAlgn="auto">
              <a:spcBef>
                <a:spcPts val="0"/>
              </a:spcBef>
              <a:spcAft>
                <a:spcPts val="0"/>
              </a:spcAft>
              <a:defRPr/>
            </a:pPr>
            <a:r>
              <a:rPr lang="ru-RU" sz="1800" b="1" spc="79" dirty="0" err="1">
                <a:solidFill>
                  <a:srgbClr val="FFFFFF"/>
                </a:solidFill>
                <a:latin typeface="Montserrat" panose="00000500000000000000" pitchFamily="50" charset="-52"/>
                <a:cs typeface="+mn-cs"/>
              </a:rPr>
              <a:t>Минпросвещения</a:t>
            </a:r>
            <a:r>
              <a:rPr lang="ru-RU" sz="1800" b="1" spc="79" dirty="0">
                <a:solidFill>
                  <a:srgbClr val="FFFFFF"/>
                </a:solidFill>
                <a:latin typeface="Montserrat" panose="00000500000000000000" pitchFamily="50" charset="-52"/>
                <a:cs typeface="+mn-cs"/>
              </a:rPr>
              <a:t> России</a:t>
            </a:r>
          </a:p>
        </p:txBody>
      </p:sp>
      <p:cxnSp>
        <p:nvCxnSpPr>
          <p:cNvPr id="22" name="Прямая соединительная линия 21">
            <a:extLst>
              <a:ext uri="{FF2B5EF4-FFF2-40B4-BE49-F238E27FC236}"/>
            </a:extLst>
          </p:cNvPr>
          <p:cNvCxnSpPr>
            <a:cxnSpLocks/>
          </p:cNvCxnSpPr>
          <p:nvPr/>
        </p:nvCxnSpPr>
        <p:spPr>
          <a:xfrm>
            <a:off x="155575" y="5227638"/>
            <a:ext cx="709771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434888" y="198438"/>
            <a:ext cx="762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7773" fontAlgn="auto">
              <a:spcBef>
                <a:spcPts val="0"/>
              </a:spcBef>
              <a:spcAft>
                <a:spcPts val="0"/>
              </a:spcAft>
              <a:defRPr/>
            </a:pPr>
            <a:endParaRPr lang="ru-RU"/>
          </a:p>
        </p:txBody>
      </p:sp>
      <p:grpSp>
        <p:nvGrpSpPr>
          <p:cNvPr id="6146" name="Группа 13"/>
          <p:cNvGrpSpPr>
            <a:grpSpLocks/>
          </p:cNvGrpSpPr>
          <p:nvPr/>
        </p:nvGrpSpPr>
        <p:grpSpPr bwMode="auto">
          <a:xfrm>
            <a:off x="73025" y="-3175"/>
            <a:ext cx="13366750" cy="7562850"/>
            <a:chOff x="90486" y="1373"/>
            <a:chExt cx="13366292" cy="7563578"/>
          </a:xfrm>
        </p:grpSpPr>
        <p:sp>
          <p:nvSpPr>
            <p:cNvPr id="6218" name="Прямоугольный треугольник 28"/>
            <p:cNvSpPr>
              <a:spLocks noChangeArrowheads="1"/>
            </p:cNvSpPr>
            <p:nvPr/>
          </p:nvSpPr>
          <p:spPr bwMode="auto">
            <a:xfrm flipV="1">
              <a:off x="7243467" y="1373"/>
              <a:ext cx="5284625" cy="7559673"/>
            </a:xfrm>
            <a:prstGeom prst="rtTriangle">
              <a:avLst/>
            </a:prstGeom>
            <a:solidFill>
              <a:schemeClr val="bg1"/>
            </a:solidFill>
            <a:ln w="9525">
              <a:noFill/>
              <a:miter lim="800000"/>
              <a:headEnd/>
              <a:tailEnd/>
            </a:ln>
          </p:spPr>
          <p:txBody>
            <a:bodyPr anchor="ctr"/>
            <a:lstStyle/>
            <a:p>
              <a:pPr algn="ctr"/>
              <a:endParaRPr lang="ru-RU">
                <a:solidFill>
                  <a:srgbClr val="000000"/>
                </a:solidFill>
                <a:latin typeface="Montserrat"/>
              </a:endParaRPr>
            </a:p>
          </p:txBody>
        </p:sp>
        <p:sp>
          <p:nvSpPr>
            <p:cNvPr id="16" name="Прямоугольник 15">
              <a:extLst>
                <a:ext uri="{FF2B5EF4-FFF2-40B4-BE49-F238E27FC236}"/>
              </a:extLst>
            </p:cNvPr>
            <p:cNvSpPr/>
            <p:nvPr/>
          </p:nvSpPr>
          <p:spPr>
            <a:xfrm>
              <a:off x="214307" y="6528214"/>
              <a:ext cx="46036" cy="86209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0456" tIns="45230" rIns="90456" bIns="45230" anchor="ctr"/>
            <a:lstStyle/>
            <a:p>
              <a:pPr algn="ctr" defTabSz="577773" fontAlgn="auto">
                <a:spcBef>
                  <a:spcPts val="0"/>
                </a:spcBef>
                <a:spcAft>
                  <a:spcPts val="0"/>
                </a:spcAft>
                <a:defRPr/>
              </a:pPr>
              <a:endParaRPr lang="ru-RU" dirty="0">
                <a:solidFill>
                  <a:prstClr val="white"/>
                </a:solidFill>
              </a:endParaRPr>
            </a:p>
          </p:txBody>
        </p:sp>
        <p:sp>
          <p:nvSpPr>
            <p:cNvPr id="17" name="Прямоугольник 16">
              <a:extLst>
                <a:ext uri="{FF2B5EF4-FFF2-40B4-BE49-F238E27FC236}"/>
              </a:extLst>
            </p:cNvPr>
            <p:cNvSpPr/>
            <p:nvPr/>
          </p:nvSpPr>
          <p:spPr>
            <a:xfrm>
              <a:off x="90486" y="156963"/>
              <a:ext cx="9637383" cy="668402"/>
            </a:xfrm>
            <a:prstGeom prst="rect">
              <a:avLst/>
            </a:prstGeom>
          </p:spPr>
          <p:txBody>
            <a:bodyPr lIns="90456" tIns="45230" rIns="90456" bIns="45230">
              <a:spAutoFit/>
            </a:bodyPr>
            <a:lstStyle/>
            <a:p>
              <a:pPr defTabSz="577773" fontAlgn="auto">
                <a:lnSpc>
                  <a:spcPts val="4493"/>
                </a:lnSpc>
                <a:spcBef>
                  <a:spcPts val="0"/>
                </a:spcBef>
                <a:spcAft>
                  <a:spcPts val="0"/>
                </a:spcAft>
                <a:defRPr/>
              </a:pPr>
              <a:r>
                <a:rPr lang="ru-RU" sz="3400" b="1" spc="79" dirty="0">
                  <a:solidFill>
                    <a:srgbClr val="31356E"/>
                  </a:solidFill>
                  <a:latin typeface="Montserrat" panose="00000500000000000000" pitchFamily="50" charset="-52"/>
                  <a:cs typeface="+mn-cs"/>
                </a:rPr>
                <a:t>ВНЕСЕНИЕ ИЗМЕНЕНИЙ</a:t>
              </a:r>
            </a:p>
          </p:txBody>
        </p:sp>
        <p:sp>
          <p:nvSpPr>
            <p:cNvPr id="6221" name="TextBox 23"/>
            <p:cNvSpPr txBox="1">
              <a:spLocks noChangeArrowheads="1"/>
            </p:cNvSpPr>
            <p:nvPr/>
          </p:nvSpPr>
          <p:spPr bwMode="auto">
            <a:xfrm>
              <a:off x="263722" y="6524405"/>
              <a:ext cx="9672329" cy="1036638"/>
            </a:xfrm>
            <a:prstGeom prst="rect">
              <a:avLst/>
            </a:prstGeom>
            <a:noFill/>
            <a:ln w="9525">
              <a:noFill/>
              <a:miter lim="800000"/>
              <a:headEnd/>
              <a:tailEnd/>
            </a:ln>
          </p:spPr>
          <p:txBody>
            <a:bodyPr lIns="90456" tIns="45230" rIns="90456" bIns="45230"/>
            <a:lstStyle/>
            <a:p>
              <a:pPr>
                <a:lnSpc>
                  <a:spcPct val="90000"/>
                </a:lnSpc>
              </a:pPr>
              <a:r>
                <a:rPr lang="ru-RU" sz="1400" b="1">
                  <a:solidFill>
                    <a:srgbClr val="00B0F0"/>
                  </a:solidFill>
                  <a:latin typeface="Montserrat"/>
                </a:rPr>
                <a:t>Приказ Министерства просвещения Российской Федерации от 12 августа 2022 г. № 732 «О внесении изменений в федеральный государственный образовательный стандарт среднего общего образования, утвержденный приказом Министерства образования и науки Российской Федерации </a:t>
              </a:r>
              <a:r>
                <a:rPr lang="en-US" sz="1400" b="1">
                  <a:solidFill>
                    <a:srgbClr val="00B0F0"/>
                  </a:solidFill>
                  <a:latin typeface="Montserrat"/>
                </a:rPr>
                <a:t/>
              </a:r>
              <a:br>
                <a:rPr lang="en-US" sz="1400" b="1">
                  <a:solidFill>
                    <a:srgbClr val="00B0F0"/>
                  </a:solidFill>
                  <a:latin typeface="Montserrat"/>
                </a:rPr>
              </a:br>
              <a:r>
                <a:rPr lang="ru-RU" sz="1400" b="1">
                  <a:solidFill>
                    <a:srgbClr val="00B0F0"/>
                  </a:solidFill>
                  <a:latin typeface="Montserrat"/>
                </a:rPr>
                <a:t>от 17 мая 2012 г. № 413» </a:t>
              </a:r>
              <a:r>
                <a:rPr lang="ru-RU" sz="1200">
                  <a:solidFill>
                    <a:srgbClr val="7F7F7F"/>
                  </a:solidFill>
                  <a:latin typeface="Montserrat"/>
                </a:rPr>
                <a:t>(Зарегистрирован 12.09.2022 № 70034)</a:t>
              </a:r>
            </a:p>
            <a:p>
              <a:pPr>
                <a:lnSpc>
                  <a:spcPct val="90000"/>
                </a:lnSpc>
              </a:pPr>
              <a:endParaRPr lang="ru-RU" sz="1700">
                <a:solidFill>
                  <a:srgbClr val="00B0F0"/>
                </a:solidFill>
                <a:latin typeface="Montserrat"/>
              </a:endParaRPr>
            </a:p>
            <a:p>
              <a:pPr>
                <a:lnSpc>
                  <a:spcPct val="90000"/>
                </a:lnSpc>
              </a:pPr>
              <a:r>
                <a:rPr lang="ru-RU" sz="1400">
                  <a:solidFill>
                    <a:srgbClr val="7F7F7F"/>
                  </a:solidFill>
                  <a:latin typeface="Montserrat"/>
                </a:rPr>
                <a:t/>
              </a:r>
              <a:br>
                <a:rPr lang="ru-RU" sz="1400">
                  <a:solidFill>
                    <a:srgbClr val="7F7F7F"/>
                  </a:solidFill>
                  <a:latin typeface="Montserrat"/>
                </a:rPr>
              </a:br>
              <a:endParaRPr lang="ru-RU" sz="1400">
                <a:solidFill>
                  <a:srgbClr val="7F7F7F"/>
                </a:solidFill>
                <a:latin typeface="Montserrat"/>
              </a:endParaRPr>
            </a:p>
          </p:txBody>
        </p:sp>
        <p:sp>
          <p:nvSpPr>
            <p:cNvPr id="26" name="Прямоугольник 25">
              <a:extLst>
                <a:ext uri="{FF2B5EF4-FFF2-40B4-BE49-F238E27FC236}"/>
              </a:extLst>
            </p:cNvPr>
            <p:cNvSpPr/>
            <p:nvPr/>
          </p:nvSpPr>
          <p:spPr>
            <a:xfrm>
              <a:off x="166683" y="736457"/>
              <a:ext cx="9372279" cy="368335"/>
            </a:xfrm>
            <a:prstGeom prst="rect">
              <a:avLst/>
            </a:prstGeom>
          </p:spPr>
          <p:txBody>
            <a:bodyPr lIns="90456" tIns="45230" rIns="90456" bIns="45230">
              <a:spAutoFit/>
            </a:bodyPr>
            <a:lstStyle/>
            <a:p>
              <a:pPr defTabSz="577773" fontAlgn="auto">
                <a:spcBef>
                  <a:spcPts val="0"/>
                </a:spcBef>
                <a:spcAft>
                  <a:spcPts val="0"/>
                </a:spcAft>
                <a:defRPr/>
              </a:pPr>
              <a:r>
                <a:rPr lang="ru-RU" sz="1800" b="1" spc="79" dirty="0">
                  <a:solidFill>
                    <a:srgbClr val="31356E"/>
                  </a:solidFill>
                  <a:latin typeface="Montserrat" panose="00000500000000000000" pitchFamily="50" charset="-52"/>
                  <a:cs typeface="+mn-cs"/>
                </a:rPr>
                <a:t>ФГОС </a:t>
              </a:r>
              <a:r>
                <a:rPr lang="ru-RU" sz="1800" b="1" dirty="0">
                  <a:solidFill>
                    <a:srgbClr val="31356E"/>
                  </a:solidFill>
                  <a:latin typeface="Montserrat" panose="00000500000000000000" pitchFamily="50" charset="-52"/>
                  <a:cs typeface="+mn-cs"/>
                </a:rPr>
                <a:t>СРЕДНЕГО ОБЩЕГО ОБРАЗОВАНИЯ</a:t>
              </a:r>
            </a:p>
          </p:txBody>
        </p:sp>
        <p:sp>
          <p:nvSpPr>
            <p:cNvPr id="27" name="Прямоугольник с одним вырезанным углом 26">
              <a:extLst>
                <a:ext uri="{FF2B5EF4-FFF2-40B4-BE49-F238E27FC236}"/>
              </a:extLst>
            </p:cNvPr>
            <p:cNvSpPr/>
            <p:nvPr/>
          </p:nvSpPr>
          <p:spPr>
            <a:xfrm flipV="1">
              <a:off x="9734219" y="4548"/>
              <a:ext cx="3722559" cy="7560403"/>
            </a:xfrm>
            <a:prstGeom prst="snip1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456" tIns="45230" rIns="90456" bIns="45230" anchor="ctr"/>
            <a:lstStyle/>
            <a:p>
              <a:pPr algn="ctr" defTabSz="577773" fontAlgn="auto">
                <a:spcBef>
                  <a:spcPts val="0"/>
                </a:spcBef>
                <a:spcAft>
                  <a:spcPts val="0"/>
                </a:spcAft>
                <a:defRPr/>
              </a:pPr>
              <a:endParaRPr lang="ru-RU" dirty="0">
                <a:solidFill>
                  <a:prstClr val="white"/>
                </a:solidFill>
              </a:endParaRPr>
            </a:p>
          </p:txBody>
        </p:sp>
      </p:grpSp>
      <p:pic>
        <p:nvPicPr>
          <p:cNvPr id="6" name="Рисунок 5" descr="Вырезка экрана"/>
          <p:cNvPicPr>
            <a:picLocks noChangeAspect="1"/>
          </p:cNvPicPr>
          <p:nvPr/>
        </p:nvPicPr>
        <p:blipFill>
          <a:blip r:embed="rId2" cstate="print"/>
          <a:stretch>
            <a:fillRect/>
          </a:stretch>
        </p:blipFill>
        <p:spPr>
          <a:xfrm>
            <a:off x="11098213" y="198438"/>
            <a:ext cx="974725" cy="1365250"/>
          </a:xfrm>
          <a:prstGeom prst="rect">
            <a:avLst/>
          </a:prstGeom>
          <a:effectLst>
            <a:outerShdw blurRad="50800" dist="38100" dir="2700000" algn="tl" rotWithShape="0">
              <a:prstClr val="black">
                <a:alpha val="40000"/>
              </a:prstClr>
            </a:outerShdw>
          </a:effectLst>
        </p:spPr>
      </p:pic>
      <p:cxnSp>
        <p:nvCxnSpPr>
          <p:cNvPr id="18" name="Прямая соединительная линия 17"/>
          <p:cNvCxnSpPr/>
          <p:nvPr/>
        </p:nvCxnSpPr>
        <p:spPr>
          <a:xfrm flipH="1" flipV="1">
            <a:off x="9710738" y="-3175"/>
            <a:ext cx="6350" cy="7559675"/>
          </a:xfrm>
          <a:prstGeom prst="line">
            <a:avLst/>
          </a:prstGeom>
          <a:ln w="28575">
            <a:solidFill>
              <a:srgbClr val="000066"/>
            </a:solidFill>
            <a:prstDash val="dash"/>
          </a:ln>
        </p:spPr>
        <p:style>
          <a:lnRef idx="1">
            <a:schemeClr val="accent1"/>
          </a:lnRef>
          <a:fillRef idx="0">
            <a:schemeClr val="accent1"/>
          </a:fillRef>
          <a:effectRef idx="0">
            <a:schemeClr val="accent1"/>
          </a:effectRef>
          <a:fontRef idx="minor">
            <a:schemeClr val="tx1"/>
          </a:fontRef>
        </p:style>
      </p:cxnSp>
      <p:sp>
        <p:nvSpPr>
          <p:cNvPr id="6149" name="Прямоугольник 3"/>
          <p:cNvSpPr>
            <a:spLocks noChangeArrowheads="1"/>
          </p:cNvSpPr>
          <p:nvPr/>
        </p:nvSpPr>
        <p:spPr bwMode="auto">
          <a:xfrm>
            <a:off x="9869488" y="1863725"/>
            <a:ext cx="3479800" cy="2293938"/>
          </a:xfrm>
          <a:prstGeom prst="rect">
            <a:avLst/>
          </a:prstGeom>
          <a:noFill/>
          <a:ln w="9525">
            <a:noFill/>
            <a:miter lim="800000"/>
            <a:headEnd/>
            <a:tailEnd/>
          </a:ln>
        </p:spPr>
        <p:txBody>
          <a:bodyPr>
            <a:spAutoFit/>
          </a:bodyPr>
          <a:lstStyle/>
          <a:p>
            <a:pPr algn="just"/>
            <a:r>
              <a:rPr lang="ru-RU" sz="1100">
                <a:latin typeface="Montserrat"/>
              </a:rPr>
              <a:t>7. Организации, осуществляющие образовательную деятельность по имеющим государственную аккредитацию основным общеобразовательным программам </a:t>
            </a:r>
            <a:br>
              <a:rPr lang="ru-RU" sz="1100">
                <a:latin typeface="Montserrat"/>
              </a:rPr>
            </a:br>
            <a:r>
              <a:rPr lang="ru-RU" sz="1100">
                <a:latin typeface="Montserrat"/>
              </a:rPr>
              <a:t>(за исключением образовательных программ дошкольного образования) </a:t>
            </a:r>
            <a:r>
              <a:rPr lang="en-US" sz="1100">
                <a:latin typeface="Montserrat"/>
              </a:rPr>
              <a:t/>
            </a:r>
            <a:br>
              <a:rPr lang="en-US" sz="1100">
                <a:latin typeface="Montserrat"/>
              </a:rPr>
            </a:br>
            <a:r>
              <a:rPr lang="ru-RU" sz="1100">
                <a:latin typeface="Montserrat"/>
              </a:rPr>
              <a:t>и образовательным программам среднего профессионального образования, разрабатывают образовательные программы в соответствии </a:t>
            </a:r>
            <a:br>
              <a:rPr lang="ru-RU" sz="1100">
                <a:latin typeface="Montserrat"/>
              </a:rPr>
            </a:br>
            <a:r>
              <a:rPr lang="ru-RU" sz="1100">
                <a:latin typeface="Montserrat"/>
              </a:rPr>
              <a:t>с федеральными государственными образовательными стандартами и с учетом соответствующих примерных основных образовательных программ. </a:t>
            </a:r>
          </a:p>
        </p:txBody>
      </p:sp>
      <p:sp>
        <p:nvSpPr>
          <p:cNvPr id="6150" name="TextBox 18"/>
          <p:cNvSpPr txBox="1">
            <a:spLocks noChangeArrowheads="1"/>
          </p:cNvSpPr>
          <p:nvPr/>
        </p:nvSpPr>
        <p:spPr bwMode="auto">
          <a:xfrm>
            <a:off x="11098213" y="1681163"/>
            <a:ext cx="1249362" cy="228600"/>
          </a:xfrm>
          <a:prstGeom prst="rect">
            <a:avLst/>
          </a:prstGeom>
          <a:noFill/>
          <a:ln w="9525">
            <a:noFill/>
            <a:miter lim="800000"/>
            <a:headEnd/>
            <a:tailEnd/>
          </a:ln>
        </p:spPr>
        <p:txBody>
          <a:bodyPr lIns="90456" tIns="45230" rIns="90456" bIns="45230"/>
          <a:lstStyle/>
          <a:p>
            <a:pPr>
              <a:lnSpc>
                <a:spcPct val="90000"/>
              </a:lnSpc>
            </a:pPr>
            <a:r>
              <a:rPr lang="ru-RU" sz="1400" b="1">
                <a:solidFill>
                  <a:srgbClr val="376092"/>
                </a:solidFill>
                <a:latin typeface="Montserrat"/>
              </a:rPr>
              <a:t>Ч. 7 СТ. 12</a:t>
            </a:r>
            <a:endParaRPr lang="ru-RU" sz="1400">
              <a:solidFill>
                <a:srgbClr val="376092"/>
              </a:solidFill>
              <a:latin typeface="Montserrat"/>
            </a:endParaRPr>
          </a:p>
        </p:txBody>
      </p:sp>
      <p:sp>
        <p:nvSpPr>
          <p:cNvPr id="6151" name="Прямоугольник 19"/>
          <p:cNvSpPr>
            <a:spLocks noChangeArrowheads="1"/>
          </p:cNvSpPr>
          <p:nvPr/>
        </p:nvSpPr>
        <p:spPr bwMode="auto">
          <a:xfrm>
            <a:off x="9928225" y="4610100"/>
            <a:ext cx="3421063" cy="2124075"/>
          </a:xfrm>
          <a:prstGeom prst="rect">
            <a:avLst/>
          </a:prstGeom>
          <a:noFill/>
          <a:ln w="9525">
            <a:noFill/>
            <a:miter lim="800000"/>
            <a:headEnd/>
            <a:tailEnd/>
          </a:ln>
        </p:spPr>
        <p:txBody>
          <a:bodyPr>
            <a:spAutoFit/>
          </a:bodyPr>
          <a:lstStyle/>
          <a:p>
            <a:pPr algn="just"/>
            <a:r>
              <a:rPr lang="ru-RU" sz="1100">
                <a:latin typeface="Montserrat"/>
              </a:rPr>
              <a:t>6. Образовательная организация обязана осуществлять свою деятельность </a:t>
            </a:r>
            <a:br>
              <a:rPr lang="ru-RU" sz="1100">
                <a:latin typeface="Montserrat"/>
              </a:rPr>
            </a:br>
            <a:r>
              <a:rPr lang="ru-RU" sz="1100">
                <a:latin typeface="Montserrat"/>
              </a:rPr>
              <a:t>в соответствии с законодательством </a:t>
            </a:r>
            <a:br>
              <a:rPr lang="ru-RU" sz="1100">
                <a:latin typeface="Montserrat"/>
              </a:rPr>
            </a:br>
            <a:r>
              <a:rPr lang="ru-RU" sz="1100">
                <a:latin typeface="Montserrat"/>
              </a:rPr>
              <a:t>об образовании, в том числе:</a:t>
            </a:r>
          </a:p>
          <a:p>
            <a:pPr algn="just"/>
            <a:r>
              <a:rPr lang="ru-RU" sz="1100">
                <a:latin typeface="Montserrat"/>
              </a:rPr>
              <a:t>1) обеспечивать реализацию в полном объеме образовательных программ, соответствие качества подготовки обучающихся установленным требованиям, соответствие применяемых форм, средств, методов обучения и воспитания возрастным, психофизическим особенностям, склонностям, способностям, интересам и потребностям обучающихся;</a:t>
            </a:r>
          </a:p>
        </p:txBody>
      </p:sp>
      <p:sp>
        <p:nvSpPr>
          <p:cNvPr id="6152" name="TextBox 20"/>
          <p:cNvSpPr txBox="1">
            <a:spLocks noChangeArrowheads="1"/>
          </p:cNvSpPr>
          <p:nvPr/>
        </p:nvSpPr>
        <p:spPr bwMode="auto">
          <a:xfrm>
            <a:off x="11169650" y="4267200"/>
            <a:ext cx="1341438" cy="228600"/>
          </a:xfrm>
          <a:prstGeom prst="rect">
            <a:avLst/>
          </a:prstGeom>
          <a:noFill/>
          <a:ln w="9525">
            <a:noFill/>
            <a:miter lim="800000"/>
            <a:headEnd/>
            <a:tailEnd/>
          </a:ln>
        </p:spPr>
        <p:txBody>
          <a:bodyPr lIns="90456" tIns="45230" rIns="90456" bIns="45230"/>
          <a:lstStyle/>
          <a:p>
            <a:pPr>
              <a:lnSpc>
                <a:spcPct val="90000"/>
              </a:lnSpc>
            </a:pPr>
            <a:r>
              <a:rPr lang="ru-RU" sz="1400" b="1">
                <a:solidFill>
                  <a:srgbClr val="376092"/>
                </a:solidFill>
                <a:latin typeface="Montserrat"/>
              </a:rPr>
              <a:t>Ч. 6.1. СТ. 28</a:t>
            </a:r>
            <a:endParaRPr lang="ru-RU" sz="1400">
              <a:solidFill>
                <a:srgbClr val="376092"/>
              </a:solidFill>
              <a:latin typeface="Montserrat"/>
            </a:endParaRPr>
          </a:p>
        </p:txBody>
      </p:sp>
      <p:graphicFrame>
        <p:nvGraphicFramePr>
          <p:cNvPr id="22" name="Схема 21"/>
          <p:cNvGraphicFramePr/>
          <p:nvPr/>
        </p:nvGraphicFramePr>
        <p:xfrm>
          <a:off x="149682" y="1189038"/>
          <a:ext cx="9372601"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Таблица 22"/>
          <p:cNvGraphicFramePr>
            <a:graphicFrameLocks noGrp="1"/>
          </p:cNvGraphicFramePr>
          <p:nvPr/>
        </p:nvGraphicFramePr>
        <p:xfrm>
          <a:off x="623888" y="3932238"/>
          <a:ext cx="3886200" cy="2359029"/>
        </p:xfrm>
        <a:graphic>
          <a:graphicData uri="http://schemas.openxmlformats.org/drawingml/2006/table">
            <a:tbl>
              <a:tblPr/>
              <a:tblGrid>
                <a:gridCol w="1943100"/>
                <a:gridCol w="1943100"/>
              </a:tblGrid>
              <a:tr h="32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bg1"/>
                          </a:solidFill>
                          <a:effectLst/>
                          <a:latin typeface="Montserrat"/>
                          <a:cs typeface="Arial" charset="0"/>
                        </a:rPr>
                        <a:t>Предметные области</a:t>
                      </a:r>
                      <a:endParaRPr kumimoji="0" lang="ru-RU" sz="1000" b="1" i="0" u="none" strike="noStrike" cap="none" normalizeH="0" baseline="0" smtClean="0">
                        <a:ln>
                          <a:noFill/>
                        </a:ln>
                        <a:solidFill>
                          <a:schemeClr val="bg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bg1"/>
                          </a:solidFill>
                          <a:effectLst/>
                          <a:latin typeface="Montserrat"/>
                          <a:cs typeface="Arial" charset="0"/>
                        </a:rPr>
                        <a:t>Учебные предметы</a:t>
                      </a:r>
                      <a:endParaRPr kumimoji="0" lang="ru-RU" sz="1000" b="1" i="0" u="none" strike="noStrike" cap="none" normalizeH="0" baseline="0" smtClean="0">
                        <a:ln>
                          <a:noFill/>
                        </a:ln>
                        <a:solidFill>
                          <a:schemeClr val="bg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635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Русский язык и литература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 </a:t>
                      </a:r>
                      <a:endParaRPr kumimoji="0" lang="ru-RU" sz="1000" b="1"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Русский язык</a:t>
                      </a:r>
                      <a:endParaRPr kumimoji="0" lang="ru-RU" sz="1000" b="0"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51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Литература</a:t>
                      </a:r>
                      <a:endParaRPr kumimoji="0" lang="ru-RU" sz="1000" b="0"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Родной язык и родная литература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 </a:t>
                      </a:r>
                      <a:endParaRPr kumimoji="0" lang="ru-RU" sz="1000" b="1"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Родной язык и (или) государственный язык республики Российской Федерации</a:t>
                      </a:r>
                      <a:endParaRPr kumimoji="0" lang="ru-RU" sz="1000" b="0"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Родная литература</a:t>
                      </a:r>
                      <a:endParaRPr kumimoji="0" lang="ru-RU" sz="1000" b="0"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Иностранные языки</a:t>
                      </a:r>
                      <a:endParaRPr kumimoji="0" lang="ru-RU" sz="1000" b="1"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Иностранный язык</a:t>
                      </a:r>
                      <a:endParaRPr kumimoji="0" lang="ru-RU" sz="1000" b="0"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7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 </a:t>
                      </a:r>
                      <a:endParaRPr kumimoji="0" lang="ru-RU" sz="1000" b="1"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Второй иностранный язык</a:t>
                      </a:r>
                      <a:endParaRPr kumimoji="0" lang="ru-RU" sz="1000" b="0"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Математика и информатика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 </a:t>
                      </a:r>
                      <a:endParaRPr kumimoji="0" lang="ru-RU" sz="1000" b="1"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Математика</a:t>
                      </a:r>
                      <a:endParaRPr kumimoji="0" lang="ru-RU" sz="1000" b="0"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vMerge="1">
                  <a:txBody>
                    <a:bodyPr/>
                    <a:lstStyle/>
                    <a:p>
                      <a:endParaRPr lang="ru-RU"/>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Информатика</a:t>
                      </a:r>
                      <a:endParaRPr kumimoji="0" lang="ru-RU" sz="1000" b="0" i="0" u="none" strike="noStrike" cap="none" normalizeH="0" baseline="0" smtClean="0">
                        <a:ln>
                          <a:noFill/>
                        </a:ln>
                        <a:solidFill>
                          <a:schemeClr val="tx1"/>
                        </a:solidFill>
                        <a:effectLst/>
                        <a:latin typeface="Montserrat"/>
                        <a:ea typeface="Calibri" pitchFamily="34" charset="0"/>
                        <a:cs typeface="Montserrat"/>
                      </a:endParaRP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5" name="Таблица 24"/>
          <p:cNvGraphicFramePr>
            <a:graphicFrameLocks noGrp="1"/>
          </p:cNvGraphicFramePr>
          <p:nvPr/>
        </p:nvGraphicFramePr>
        <p:xfrm>
          <a:off x="4725988" y="3932238"/>
          <a:ext cx="4800600" cy="2360615"/>
        </p:xfrm>
        <a:graphic>
          <a:graphicData uri="http://schemas.openxmlformats.org/drawingml/2006/table">
            <a:tbl>
              <a:tblPr/>
              <a:tblGrid>
                <a:gridCol w="1981200"/>
                <a:gridCol w="2819400"/>
              </a:tblGrid>
              <a:tr h="320675">
                <a:tc>
                  <a:txBody>
                    <a:bodyPr/>
                    <a:lstStyle/>
                    <a:p>
                      <a:pPr marL="0" marR="0" lvl="0" indent="449263" algn="ctr" defTabSz="528638"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smtClean="0">
                          <a:ln>
                            <a:noFill/>
                          </a:ln>
                          <a:solidFill>
                            <a:schemeClr val="bg1"/>
                          </a:solidFill>
                          <a:effectLst/>
                          <a:latin typeface="Montserrat"/>
                          <a:cs typeface="Arial" charset="0"/>
                        </a:rPr>
                        <a:t>Предметные области</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449263" algn="ctr" defTabSz="528638" rtl="0" eaLnBrk="1" fontAlgn="base" latinLnBrk="0" hangingPunct="1">
                        <a:lnSpc>
                          <a:spcPct val="115000"/>
                        </a:lnSpc>
                        <a:spcBef>
                          <a:spcPct val="0"/>
                        </a:spcBef>
                        <a:spcAft>
                          <a:spcPct val="0"/>
                        </a:spcAft>
                        <a:buClrTx/>
                        <a:buSzTx/>
                        <a:buFontTx/>
                        <a:buNone/>
                        <a:tabLst/>
                      </a:pPr>
                      <a:r>
                        <a:rPr kumimoji="0" lang="ru-RU" sz="1000" b="1" i="0" u="none" strike="noStrike" cap="none" normalizeH="0" baseline="0" smtClean="0">
                          <a:ln>
                            <a:noFill/>
                          </a:ln>
                          <a:solidFill>
                            <a:schemeClr val="bg1"/>
                          </a:solidFill>
                          <a:effectLst/>
                          <a:latin typeface="Montserrat"/>
                          <a:cs typeface="Arial" charset="0"/>
                        </a:rPr>
                        <a:t>Учебные предметы</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90500">
                <a:tc rowSpan="3">
                  <a:txBody>
                    <a:bodyPr/>
                    <a:lstStyle/>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Общественно-научные предметы</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История</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vMerge="1">
                  <a:txBody>
                    <a:bodyPr/>
                    <a:lstStyle/>
                    <a:p>
                      <a:endParaRPr lang="ru-RU"/>
                    </a:p>
                  </a:txBody>
                  <a:tcPr/>
                </a:tc>
                <a:tc>
                  <a:txBody>
                    <a:bodyPr/>
                    <a:lstStyle/>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Обществознание</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vMerge="1">
                  <a:txBody>
                    <a:bodyPr/>
                    <a:lstStyle/>
                    <a:p>
                      <a:endParaRPr lang="ru-RU"/>
                    </a:p>
                  </a:txBody>
                  <a:tcPr/>
                </a:tc>
                <a:tc>
                  <a:txBody>
                    <a:bodyPr/>
                    <a:lstStyle/>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География</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rowSpan="3">
                  <a:txBody>
                    <a:bodyPr/>
                    <a:lstStyle/>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Естественно-научные предметы</a:t>
                      </a:r>
                    </a:p>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 </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Физика</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vMerge="1">
                  <a:txBody>
                    <a:bodyPr/>
                    <a:lstStyle/>
                    <a:p>
                      <a:endParaRPr lang="ru-RU"/>
                    </a:p>
                  </a:txBody>
                  <a:tcPr/>
                </a:tc>
                <a:tc>
                  <a:txBody>
                    <a:bodyPr/>
                    <a:lstStyle/>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Химия</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688">
                <a:tc vMerge="1">
                  <a:txBody>
                    <a:bodyPr/>
                    <a:lstStyle/>
                    <a:p>
                      <a:endParaRPr lang="ru-RU"/>
                    </a:p>
                  </a:txBody>
                  <a:tcPr/>
                </a:tc>
                <a:tc>
                  <a:txBody>
                    <a:bodyPr/>
                    <a:lstStyle/>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Биология</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0675">
                <a:tc rowSpan="2">
                  <a:txBody>
                    <a:bodyPr/>
                    <a:lstStyle/>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Физическая культура, экология и основы безопасности жизнедеятельности</a:t>
                      </a:r>
                    </a:p>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 </a:t>
                      </a:r>
                    </a:p>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Montserrat"/>
                          <a:cs typeface="Arial" charset="0"/>
                        </a:rPr>
                        <a:t> </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Физическая культура</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vMerge="1">
                  <a:txBody>
                    <a:bodyPr/>
                    <a:lstStyle/>
                    <a:p>
                      <a:endParaRPr lang="ru-RU"/>
                    </a:p>
                  </a:txBody>
                  <a:tcPr/>
                </a:tc>
                <a:tc>
                  <a:txBody>
                    <a:bodyPr/>
                    <a:lstStyle/>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Основы безопасности жизнедеятельности</a:t>
                      </a:r>
                    </a:p>
                    <a:p>
                      <a:pPr marL="0" marR="0" lvl="0" indent="0" algn="ctr" defTabSz="528638"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Montserrat"/>
                          <a:cs typeface="Arial" charset="0"/>
                        </a:rPr>
                        <a:t> </a:t>
                      </a:r>
                    </a:p>
                  </a:txBody>
                  <a:tcPr marL="14198" marR="14198"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6211" name="Группа 29"/>
          <p:cNvGrpSpPr>
            <a:grpSpLocks/>
          </p:cNvGrpSpPr>
          <p:nvPr/>
        </p:nvGrpSpPr>
        <p:grpSpPr bwMode="auto">
          <a:xfrm>
            <a:off x="4387850" y="3600450"/>
            <a:ext cx="457200" cy="458788"/>
            <a:chOff x="684629" y="5001833"/>
            <a:chExt cx="457200" cy="458974"/>
          </a:xfrm>
        </p:grpSpPr>
        <p:grpSp>
          <p:nvGrpSpPr>
            <p:cNvPr id="6212" name="Группа 30"/>
            <p:cNvGrpSpPr>
              <a:grpSpLocks/>
            </p:cNvGrpSpPr>
            <p:nvPr/>
          </p:nvGrpSpPr>
          <p:grpSpPr bwMode="auto">
            <a:xfrm>
              <a:off x="684629" y="5001833"/>
              <a:ext cx="457200" cy="458974"/>
              <a:chOff x="33450" y="432134"/>
              <a:chExt cx="282880" cy="407357"/>
            </a:xfrm>
          </p:grpSpPr>
          <p:sp>
            <p:nvSpPr>
              <p:cNvPr id="33" name="Нашивка 32"/>
              <p:cNvSpPr/>
              <p:nvPr/>
            </p:nvSpPr>
            <p:spPr>
              <a:xfrm rot="5400000">
                <a:off x="-28789" y="494373"/>
                <a:ext cx="407357" cy="282880"/>
              </a:xfrm>
              <a:prstGeom prst="chevron">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w="6350" cap="flat" cmpd="sng" algn="ctr">
                <a:solidFill>
                  <a:srgbClr val="BDBDBD"/>
                </a:solidFill>
                <a:prstDash val="solid"/>
                <a:miter lim="800000"/>
              </a:ln>
              <a:effectLst>
                <a:outerShdw blurRad="57150" dist="19050" dir="5400000" algn="ctr" rotWithShape="0">
                  <a:srgbClr val="000000">
                    <a:alpha val="63000"/>
                  </a:srgbClr>
                </a:outerShdw>
              </a:effectLst>
            </p:spPr>
            <p:style>
              <a:lnRef idx="1">
                <a:scrgbClr r="0" g="0" b="0"/>
              </a:lnRef>
              <a:fillRef idx="3">
                <a:scrgbClr r="0" g="0" b="0"/>
              </a:fillRef>
              <a:effectRef idx="3">
                <a:scrgbClr r="0" g="0" b="0"/>
              </a:effectRef>
              <a:fontRef idx="minor">
                <a:schemeClr val="dk1">
                  <a:hueOff val="0"/>
                  <a:satOff val="0"/>
                  <a:lumOff val="0"/>
                  <a:alphaOff val="0"/>
                </a:schemeClr>
              </a:fontRef>
            </p:style>
          </p:sp>
          <p:sp>
            <p:nvSpPr>
              <p:cNvPr id="34" name="Нашивка 4"/>
              <p:cNvSpPr/>
              <p:nvPr/>
            </p:nvSpPr>
            <p:spPr>
              <a:xfrm>
                <a:off x="33450" y="573088"/>
                <a:ext cx="282880" cy="1254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080" tIns="5080" rIns="5080" bIns="5080" spcCol="1270" anchor="ctr"/>
              <a:lstStyle/>
              <a:p>
                <a:pPr algn="ctr" defTabSz="391937" fontAlgn="auto">
                  <a:lnSpc>
                    <a:spcPct val="90000"/>
                  </a:lnSpc>
                  <a:spcAft>
                    <a:spcPct val="35000"/>
                  </a:spcAft>
                  <a:defRPr/>
                </a:pPr>
                <a:endParaRPr lang="ru-RU" sz="900" dirty="0">
                  <a:solidFill>
                    <a:sysClr val="windowText" lastClr="000000">
                      <a:hueOff val="0"/>
                      <a:satOff val="0"/>
                      <a:lumOff val="0"/>
                      <a:alphaOff val="0"/>
                    </a:sysClr>
                  </a:solidFill>
                </a:endParaRPr>
              </a:p>
            </p:txBody>
          </p:sp>
        </p:grpSp>
        <p:pic>
          <p:nvPicPr>
            <p:cNvPr id="6213" name="Picture 2" descr="C:\Users\mosintseva-mv\Desktop\vosklitsatelnyy-znak.jpeg"/>
            <p:cNvPicPr>
              <a:picLocks noChangeAspect="1" noChangeArrowheads="1"/>
            </p:cNvPicPr>
            <p:nvPr/>
          </p:nvPicPr>
          <p:blipFill>
            <a:blip r:embed="rId8" cstate="print"/>
            <a:srcRect l="43179" t="4361" r="42728" b="4156"/>
            <a:stretch>
              <a:fillRect/>
            </a:stretch>
          </p:blipFill>
          <p:spPr bwMode="auto">
            <a:xfrm flipH="1">
              <a:off x="878705" y="5056427"/>
              <a:ext cx="83353" cy="349786"/>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434888" y="198438"/>
            <a:ext cx="762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7773" fontAlgn="auto">
              <a:spcBef>
                <a:spcPts val="0"/>
              </a:spcBef>
              <a:spcAft>
                <a:spcPts val="0"/>
              </a:spcAft>
              <a:defRPr/>
            </a:pPr>
            <a:endParaRPr lang="ru-RU"/>
          </a:p>
        </p:txBody>
      </p:sp>
      <p:grpSp>
        <p:nvGrpSpPr>
          <p:cNvPr id="7170" name="Группа 13"/>
          <p:cNvGrpSpPr>
            <a:grpSpLocks/>
          </p:cNvGrpSpPr>
          <p:nvPr/>
        </p:nvGrpSpPr>
        <p:grpSpPr bwMode="auto">
          <a:xfrm>
            <a:off x="115888" y="0"/>
            <a:ext cx="13323887" cy="7559675"/>
            <a:chOff x="133348" y="5279"/>
            <a:chExt cx="13323430" cy="7559672"/>
          </a:xfrm>
        </p:grpSpPr>
        <p:sp>
          <p:nvSpPr>
            <p:cNvPr id="16" name="Прямоугольник 15">
              <a:extLst>
                <a:ext uri="{FF2B5EF4-FFF2-40B4-BE49-F238E27FC236}"/>
              </a:extLst>
            </p:cNvPr>
            <p:cNvSpPr/>
            <p:nvPr/>
          </p:nvSpPr>
          <p:spPr>
            <a:xfrm>
              <a:off x="214307" y="6528314"/>
              <a:ext cx="46036" cy="86201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0456" tIns="45230" rIns="90456" bIns="45230" anchor="ctr"/>
            <a:lstStyle/>
            <a:p>
              <a:pPr algn="ctr" defTabSz="577773" fontAlgn="auto">
                <a:spcBef>
                  <a:spcPts val="0"/>
                </a:spcBef>
                <a:spcAft>
                  <a:spcPts val="0"/>
                </a:spcAft>
                <a:defRPr/>
              </a:pPr>
              <a:endParaRPr lang="ru-RU" dirty="0">
                <a:solidFill>
                  <a:prstClr val="white"/>
                </a:solidFill>
              </a:endParaRPr>
            </a:p>
          </p:txBody>
        </p:sp>
        <p:sp>
          <p:nvSpPr>
            <p:cNvPr id="17" name="Прямоугольник 16">
              <a:extLst>
                <a:ext uri="{FF2B5EF4-FFF2-40B4-BE49-F238E27FC236}"/>
              </a:extLst>
            </p:cNvPr>
            <p:cNvSpPr/>
            <p:nvPr/>
          </p:nvSpPr>
          <p:spPr>
            <a:xfrm>
              <a:off x="133348" y="156092"/>
              <a:ext cx="9637381" cy="668337"/>
            </a:xfrm>
            <a:prstGeom prst="rect">
              <a:avLst/>
            </a:prstGeom>
          </p:spPr>
          <p:txBody>
            <a:bodyPr lIns="90456" tIns="45230" rIns="90456" bIns="45230">
              <a:spAutoFit/>
            </a:bodyPr>
            <a:lstStyle/>
            <a:p>
              <a:pPr defTabSz="577773" fontAlgn="auto">
                <a:lnSpc>
                  <a:spcPts val="4493"/>
                </a:lnSpc>
                <a:spcBef>
                  <a:spcPts val="0"/>
                </a:spcBef>
                <a:spcAft>
                  <a:spcPts val="0"/>
                </a:spcAft>
                <a:defRPr/>
              </a:pPr>
              <a:r>
                <a:rPr lang="ru-RU" sz="3400" b="1" spc="79" dirty="0">
                  <a:solidFill>
                    <a:srgbClr val="31356E"/>
                  </a:solidFill>
                  <a:latin typeface="Montserrat" panose="00000500000000000000" pitchFamily="50" charset="-52"/>
                  <a:cs typeface="+mn-cs"/>
                </a:rPr>
                <a:t>ВНЕСЕНИЕ ИЗМЕНЕНИЙ</a:t>
              </a:r>
            </a:p>
          </p:txBody>
        </p:sp>
        <p:sp>
          <p:nvSpPr>
            <p:cNvPr id="26" name="Прямоугольник 25">
              <a:extLst>
                <a:ext uri="{FF2B5EF4-FFF2-40B4-BE49-F238E27FC236}"/>
              </a:extLst>
            </p:cNvPr>
            <p:cNvSpPr/>
            <p:nvPr/>
          </p:nvSpPr>
          <p:spPr>
            <a:xfrm>
              <a:off x="133348" y="625992"/>
              <a:ext cx="9372279" cy="522287"/>
            </a:xfrm>
            <a:prstGeom prst="rect">
              <a:avLst/>
            </a:prstGeom>
          </p:spPr>
          <p:txBody>
            <a:bodyPr lIns="90456" tIns="45230" rIns="90456" bIns="45230">
              <a:spAutoFit/>
            </a:bodyPr>
            <a:lstStyle/>
            <a:p>
              <a:pPr defTabSz="577773" fontAlgn="auto">
                <a:spcBef>
                  <a:spcPts val="0"/>
                </a:spcBef>
                <a:spcAft>
                  <a:spcPts val="0"/>
                </a:spcAft>
                <a:defRPr/>
              </a:pPr>
              <a:r>
                <a:rPr lang="ru-RU" sz="1800" b="1" spc="79" dirty="0">
                  <a:solidFill>
                    <a:srgbClr val="31356E"/>
                  </a:solidFill>
                  <a:latin typeface="Montserrat" panose="00000500000000000000" pitchFamily="50" charset="-52"/>
                  <a:cs typeface="+mn-cs"/>
                </a:rPr>
                <a:t> № ФЗ-273 «Об образовании в Российской Федерации»</a:t>
              </a:r>
              <a:r>
                <a:rPr lang="ru-RU" sz="2800" b="1" spc="79" dirty="0">
                  <a:solidFill>
                    <a:srgbClr val="00B0F0"/>
                  </a:solidFill>
                  <a:latin typeface="Montserrat" panose="00000500000000000000" pitchFamily="50" charset="-52"/>
                  <a:cs typeface="+mn-cs"/>
                </a:rPr>
                <a:t>*</a:t>
              </a:r>
              <a:endParaRPr lang="ru-RU" sz="2800" b="1" dirty="0">
                <a:solidFill>
                  <a:srgbClr val="00B0F0"/>
                </a:solidFill>
                <a:latin typeface="Montserrat" panose="00000500000000000000" pitchFamily="50" charset="-52"/>
                <a:cs typeface="+mn-cs"/>
              </a:endParaRPr>
            </a:p>
          </p:txBody>
        </p:sp>
        <p:sp>
          <p:nvSpPr>
            <p:cNvPr id="27" name="Прямоугольник с одним вырезанным углом 26">
              <a:extLst>
                <a:ext uri="{FF2B5EF4-FFF2-40B4-BE49-F238E27FC236}"/>
              </a:extLst>
            </p:cNvPr>
            <p:cNvSpPr/>
            <p:nvPr/>
          </p:nvSpPr>
          <p:spPr>
            <a:xfrm flipV="1">
              <a:off x="9734219" y="5279"/>
              <a:ext cx="3722559" cy="7559672"/>
            </a:xfrm>
            <a:prstGeom prst="snip1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456" tIns="45230" rIns="90456" bIns="45230" anchor="ctr"/>
            <a:lstStyle/>
            <a:p>
              <a:pPr algn="ctr" defTabSz="577773" fontAlgn="auto">
                <a:spcBef>
                  <a:spcPts val="0"/>
                </a:spcBef>
                <a:spcAft>
                  <a:spcPts val="0"/>
                </a:spcAft>
                <a:defRPr/>
              </a:pPr>
              <a:endParaRPr lang="ru-RU" dirty="0">
                <a:solidFill>
                  <a:prstClr val="white"/>
                </a:solidFill>
              </a:endParaRPr>
            </a:p>
          </p:txBody>
        </p:sp>
      </p:grpSp>
      <p:pic>
        <p:nvPicPr>
          <p:cNvPr id="6" name="Рисунок 5" descr="Вырезка экрана"/>
          <p:cNvPicPr>
            <a:picLocks noChangeAspect="1"/>
          </p:cNvPicPr>
          <p:nvPr/>
        </p:nvPicPr>
        <p:blipFill>
          <a:blip r:embed="rId2" cstate="print"/>
          <a:stretch>
            <a:fillRect/>
          </a:stretch>
        </p:blipFill>
        <p:spPr>
          <a:xfrm>
            <a:off x="11188700" y="198438"/>
            <a:ext cx="781050" cy="1093787"/>
          </a:xfrm>
          <a:prstGeom prst="rect">
            <a:avLst/>
          </a:prstGeom>
          <a:effectLst>
            <a:outerShdw blurRad="50800" dist="38100" dir="2700000" algn="tl" rotWithShape="0">
              <a:prstClr val="black">
                <a:alpha val="40000"/>
              </a:prstClr>
            </a:outerShdw>
          </a:effectLst>
        </p:spPr>
      </p:pic>
      <p:cxnSp>
        <p:nvCxnSpPr>
          <p:cNvPr id="18" name="Прямая соединительная линия 17"/>
          <p:cNvCxnSpPr/>
          <p:nvPr/>
        </p:nvCxnSpPr>
        <p:spPr>
          <a:xfrm flipH="1" flipV="1">
            <a:off x="9710738" y="-3175"/>
            <a:ext cx="6350" cy="7559675"/>
          </a:xfrm>
          <a:prstGeom prst="line">
            <a:avLst/>
          </a:prstGeom>
          <a:ln w="28575">
            <a:solidFill>
              <a:srgbClr val="000066"/>
            </a:solidFill>
            <a:prstDash val="dash"/>
          </a:ln>
        </p:spPr>
        <p:style>
          <a:lnRef idx="1">
            <a:schemeClr val="accent1"/>
          </a:lnRef>
          <a:fillRef idx="0">
            <a:schemeClr val="accent1"/>
          </a:fillRef>
          <a:effectRef idx="0">
            <a:schemeClr val="accent1"/>
          </a:effectRef>
          <a:fontRef idx="minor">
            <a:schemeClr val="tx1"/>
          </a:fontRef>
        </p:style>
      </p:cxnSp>
      <p:sp>
        <p:nvSpPr>
          <p:cNvPr id="7173" name="TextBox 18"/>
          <p:cNvSpPr txBox="1">
            <a:spLocks noChangeArrowheads="1"/>
          </p:cNvSpPr>
          <p:nvPr/>
        </p:nvSpPr>
        <p:spPr bwMode="auto">
          <a:xfrm>
            <a:off x="11060113" y="1349375"/>
            <a:ext cx="1249362" cy="228600"/>
          </a:xfrm>
          <a:prstGeom prst="rect">
            <a:avLst/>
          </a:prstGeom>
          <a:noFill/>
          <a:ln w="9525">
            <a:noFill/>
            <a:miter lim="800000"/>
            <a:headEnd/>
            <a:tailEnd/>
          </a:ln>
        </p:spPr>
        <p:txBody>
          <a:bodyPr lIns="90456" tIns="45230" rIns="90456" bIns="45230"/>
          <a:lstStyle/>
          <a:p>
            <a:pPr>
              <a:lnSpc>
                <a:spcPct val="90000"/>
              </a:lnSpc>
            </a:pPr>
            <a:r>
              <a:rPr lang="ru-RU" sz="1400" b="1">
                <a:solidFill>
                  <a:srgbClr val="376092"/>
                </a:solidFill>
                <a:latin typeface="Montserrat"/>
              </a:rPr>
              <a:t>Ч. 10 СТ. 2</a:t>
            </a:r>
            <a:endParaRPr lang="ru-RU" sz="1400">
              <a:solidFill>
                <a:srgbClr val="376092"/>
              </a:solidFill>
              <a:latin typeface="Montserrat"/>
            </a:endParaRPr>
          </a:p>
        </p:txBody>
      </p:sp>
      <p:sp>
        <p:nvSpPr>
          <p:cNvPr id="7174" name="Прямоугольник 19"/>
          <p:cNvSpPr>
            <a:spLocks noChangeArrowheads="1"/>
          </p:cNvSpPr>
          <p:nvPr/>
        </p:nvSpPr>
        <p:spPr bwMode="auto">
          <a:xfrm>
            <a:off x="9840913" y="1498600"/>
            <a:ext cx="3421062" cy="1292225"/>
          </a:xfrm>
          <a:prstGeom prst="rect">
            <a:avLst/>
          </a:prstGeom>
          <a:noFill/>
          <a:ln w="9525">
            <a:noFill/>
            <a:miter lim="800000"/>
            <a:headEnd/>
            <a:tailEnd/>
          </a:ln>
        </p:spPr>
        <p:txBody>
          <a:bodyPr>
            <a:spAutoFit/>
          </a:bodyPr>
          <a:lstStyle/>
          <a:p>
            <a:pPr algn="just"/>
            <a:r>
              <a:rPr lang="ru-RU" sz="1400">
                <a:latin typeface="Calibri" pitchFamily="34" charset="0"/>
              </a:rPr>
              <a:t>10</a:t>
            </a:r>
            <a:r>
              <a:rPr lang="ru-RU" sz="1400" baseline="30000">
                <a:latin typeface="Calibri" pitchFamily="34" charset="0"/>
              </a:rPr>
              <a:t>1</a:t>
            </a:r>
            <a:r>
              <a:rPr lang="ru-RU" sz="1800">
                <a:latin typeface="Calibri" pitchFamily="34" charset="0"/>
              </a:rPr>
              <a:t> </a:t>
            </a:r>
            <a:r>
              <a:rPr lang="ru-RU">
                <a:latin typeface="Montserrat"/>
              </a:rPr>
              <a:t>Федеральная основная общеобразовательная программа - учебно-методическая документация,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p>
        </p:txBody>
      </p:sp>
      <p:sp>
        <p:nvSpPr>
          <p:cNvPr id="7175" name="TextBox 27"/>
          <p:cNvSpPr txBox="1">
            <a:spLocks noChangeArrowheads="1"/>
          </p:cNvSpPr>
          <p:nvPr/>
        </p:nvSpPr>
        <p:spPr bwMode="auto">
          <a:xfrm>
            <a:off x="11079163" y="2762250"/>
            <a:ext cx="1249362" cy="228600"/>
          </a:xfrm>
          <a:prstGeom prst="rect">
            <a:avLst/>
          </a:prstGeom>
          <a:noFill/>
          <a:ln w="9525">
            <a:noFill/>
            <a:miter lim="800000"/>
            <a:headEnd/>
            <a:tailEnd/>
          </a:ln>
        </p:spPr>
        <p:txBody>
          <a:bodyPr lIns="90456" tIns="45230" rIns="90456" bIns="45230"/>
          <a:lstStyle/>
          <a:p>
            <a:pPr>
              <a:lnSpc>
                <a:spcPct val="90000"/>
              </a:lnSpc>
            </a:pPr>
            <a:r>
              <a:rPr lang="ru-RU" sz="1400" b="1">
                <a:solidFill>
                  <a:srgbClr val="376092"/>
                </a:solidFill>
                <a:latin typeface="Montserrat"/>
              </a:rPr>
              <a:t>Ч. 6 СТ. 12</a:t>
            </a:r>
            <a:endParaRPr lang="ru-RU" sz="1400">
              <a:solidFill>
                <a:srgbClr val="376092"/>
              </a:solidFill>
              <a:latin typeface="Montserrat"/>
            </a:endParaRPr>
          </a:p>
        </p:txBody>
      </p:sp>
      <p:sp>
        <p:nvSpPr>
          <p:cNvPr id="7176" name="Прямоугольник 35"/>
          <p:cNvSpPr>
            <a:spLocks noChangeArrowheads="1"/>
          </p:cNvSpPr>
          <p:nvPr/>
        </p:nvSpPr>
        <p:spPr bwMode="auto">
          <a:xfrm>
            <a:off x="9840913" y="2876550"/>
            <a:ext cx="3421062" cy="2847975"/>
          </a:xfrm>
          <a:prstGeom prst="rect">
            <a:avLst/>
          </a:prstGeom>
          <a:noFill/>
          <a:ln w="9525">
            <a:noFill/>
            <a:miter lim="800000"/>
            <a:headEnd/>
            <a:tailEnd/>
          </a:ln>
        </p:spPr>
        <p:txBody>
          <a:bodyPr>
            <a:spAutoFit/>
          </a:bodyPr>
          <a:lstStyle/>
          <a:p>
            <a:pPr algn="just"/>
            <a:r>
              <a:rPr lang="ru-RU" sz="1400">
                <a:latin typeface="Calibri" pitchFamily="34" charset="0"/>
              </a:rPr>
              <a:t>6</a:t>
            </a:r>
            <a:r>
              <a:rPr lang="ru-RU" sz="1400" baseline="30000">
                <a:latin typeface="Calibri" pitchFamily="34" charset="0"/>
              </a:rPr>
              <a:t>2</a:t>
            </a:r>
            <a:r>
              <a:rPr lang="ru-RU" sz="1800">
                <a:latin typeface="Calibri" pitchFamily="34" charset="0"/>
              </a:rPr>
              <a:t> </a:t>
            </a:r>
            <a:r>
              <a:rPr lang="ru-RU">
                <a:latin typeface="Montserrat"/>
              </a:rPr>
              <a:t>Организация,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 по которым не проводится государственная итоговая аттестация,  в пользу изучения иных учебных предметов, в том числе на организацию углубленного изучения отдельных учебных предметов и профильное обучение</a:t>
            </a:r>
          </a:p>
          <a:p>
            <a:pPr algn="just"/>
            <a:endParaRPr lang="ru-RU">
              <a:latin typeface="Montserrat"/>
            </a:endParaRPr>
          </a:p>
          <a:p>
            <a:pPr algn="just"/>
            <a:r>
              <a:rPr lang="ru-RU">
                <a:latin typeface="Montserrat"/>
              </a:rPr>
              <a:t> </a:t>
            </a:r>
          </a:p>
          <a:p>
            <a:pPr algn="just"/>
            <a:r>
              <a:rPr lang="ru-RU" sz="1100">
                <a:latin typeface="Montserrat"/>
              </a:rPr>
              <a:t>.</a:t>
            </a:r>
          </a:p>
        </p:txBody>
      </p:sp>
      <p:sp>
        <p:nvSpPr>
          <p:cNvPr id="7177" name="TextBox 36"/>
          <p:cNvSpPr txBox="1">
            <a:spLocks noChangeArrowheads="1"/>
          </p:cNvSpPr>
          <p:nvPr/>
        </p:nvSpPr>
        <p:spPr bwMode="auto">
          <a:xfrm>
            <a:off x="11060113" y="5075238"/>
            <a:ext cx="1249362" cy="228600"/>
          </a:xfrm>
          <a:prstGeom prst="rect">
            <a:avLst/>
          </a:prstGeom>
          <a:noFill/>
          <a:ln w="9525">
            <a:noFill/>
            <a:miter lim="800000"/>
            <a:headEnd/>
            <a:tailEnd/>
          </a:ln>
        </p:spPr>
        <p:txBody>
          <a:bodyPr lIns="90456" tIns="45230" rIns="90456" bIns="45230"/>
          <a:lstStyle/>
          <a:p>
            <a:pPr>
              <a:lnSpc>
                <a:spcPct val="90000"/>
              </a:lnSpc>
            </a:pPr>
            <a:r>
              <a:rPr lang="ru-RU" sz="1400" b="1">
                <a:solidFill>
                  <a:srgbClr val="376092"/>
                </a:solidFill>
                <a:latin typeface="Montserrat"/>
              </a:rPr>
              <a:t>Ч. 6 СТ. 12</a:t>
            </a:r>
            <a:endParaRPr lang="ru-RU" sz="1400">
              <a:solidFill>
                <a:srgbClr val="376092"/>
              </a:solidFill>
              <a:latin typeface="Montserrat"/>
            </a:endParaRPr>
          </a:p>
        </p:txBody>
      </p:sp>
      <p:sp>
        <p:nvSpPr>
          <p:cNvPr id="7178" name="Прямоугольник 37"/>
          <p:cNvSpPr>
            <a:spLocks noChangeArrowheads="1"/>
          </p:cNvSpPr>
          <p:nvPr/>
        </p:nvSpPr>
        <p:spPr bwMode="auto">
          <a:xfrm>
            <a:off x="9896475" y="5235575"/>
            <a:ext cx="3421063" cy="2214563"/>
          </a:xfrm>
          <a:prstGeom prst="rect">
            <a:avLst/>
          </a:prstGeom>
          <a:noFill/>
          <a:ln w="9525">
            <a:noFill/>
            <a:miter lim="800000"/>
            <a:headEnd/>
            <a:tailEnd/>
          </a:ln>
        </p:spPr>
        <p:txBody>
          <a:bodyPr>
            <a:spAutoFit/>
          </a:bodyPr>
          <a:lstStyle/>
          <a:p>
            <a:pPr algn="just"/>
            <a:r>
              <a:rPr lang="ru-RU" sz="1400">
                <a:latin typeface="Calibri" pitchFamily="34" charset="0"/>
              </a:rPr>
              <a:t>6</a:t>
            </a:r>
            <a:r>
              <a:rPr lang="ru-RU" sz="1400" baseline="30000">
                <a:latin typeface="Calibri" pitchFamily="34" charset="0"/>
              </a:rPr>
              <a:t>3</a:t>
            </a:r>
            <a:r>
              <a:rPr lang="ru-RU" sz="1800">
                <a:latin typeface="Calibri" pitchFamily="34" charset="0"/>
              </a:rPr>
              <a:t> </a:t>
            </a:r>
            <a:r>
              <a:rPr lang="ru-RU">
                <a:latin typeface="Montserrat"/>
              </a:rPr>
              <a:t>При разработке основной образовательной программы организация,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«Русский язык», «Литературное чтение», «Окружающий мир», а при реализации обязательной части ОО и СОО – «Русский язык», «Литература», «История», «Обществознание», «География», «ОБЖ»</a:t>
            </a:r>
          </a:p>
        </p:txBody>
      </p:sp>
      <p:graphicFrame>
        <p:nvGraphicFramePr>
          <p:cNvPr id="3" name="Схема 2"/>
          <p:cNvGraphicFramePr/>
          <p:nvPr/>
        </p:nvGraphicFramePr>
        <p:xfrm>
          <a:off x="196214" y="1010437"/>
          <a:ext cx="9372601" cy="2895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2" name="Picture 52" descr="C:\Users\1\Downloads\kisspng-contract-computer-icons-clip-art-documents-5b23d22ddcd995.0767335915290742219046.png"/>
          <p:cNvPicPr>
            <a:picLocks noChangeAspect="1" noChangeArrowheads="1"/>
          </p:cNvPicPr>
          <p:nvPr/>
        </p:nvPicPr>
        <p:blipFill>
          <a:blip r:embed="rId8" cstate="print">
            <a:duotone>
              <a:schemeClr val="accent1">
                <a:shade val="45000"/>
                <a:satMod val="135000"/>
              </a:schemeClr>
              <a:prstClr val="white"/>
            </a:duotone>
          </a:blip>
          <a:srcRect/>
          <a:stretch>
            <a:fillRect/>
          </a:stretch>
        </p:blipFill>
        <p:spPr bwMode="auto">
          <a:xfrm>
            <a:off x="4884502" y="1367432"/>
            <a:ext cx="440192" cy="436253"/>
          </a:xfrm>
          <a:prstGeom prst="rect">
            <a:avLst/>
          </a:prstGeom>
          <a:noFill/>
        </p:spPr>
      </p:pic>
      <p:graphicFrame>
        <p:nvGraphicFramePr>
          <p:cNvPr id="7" name="Схема 6"/>
          <p:cNvGraphicFramePr/>
          <p:nvPr/>
        </p:nvGraphicFramePr>
        <p:xfrm>
          <a:off x="398920" y="4077228"/>
          <a:ext cx="9090026" cy="236960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182" name="Прямоугольник 1"/>
          <p:cNvSpPr>
            <a:spLocks noChangeArrowheads="1"/>
          </p:cNvSpPr>
          <p:nvPr/>
        </p:nvSpPr>
        <p:spPr bwMode="auto">
          <a:xfrm>
            <a:off x="319088" y="6523038"/>
            <a:ext cx="9169400" cy="739775"/>
          </a:xfrm>
          <a:prstGeom prst="rect">
            <a:avLst/>
          </a:prstGeom>
          <a:noFill/>
          <a:ln w="9525">
            <a:noFill/>
            <a:miter lim="800000"/>
            <a:headEnd/>
            <a:tailEnd/>
          </a:ln>
        </p:spPr>
        <p:txBody>
          <a:bodyPr>
            <a:spAutoFit/>
          </a:bodyPr>
          <a:lstStyle/>
          <a:p>
            <a:r>
              <a:rPr lang="ru-RU" sz="1400" b="1">
                <a:solidFill>
                  <a:srgbClr val="00B0F0"/>
                </a:solidFill>
                <a:latin typeface="Montserrat"/>
              </a:rPr>
              <a:t>* Федеральный закон от 24 сентября 2022 г. №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434888" y="198438"/>
            <a:ext cx="762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7773" fontAlgn="auto">
              <a:spcBef>
                <a:spcPts val="0"/>
              </a:spcBef>
              <a:spcAft>
                <a:spcPts val="0"/>
              </a:spcAft>
              <a:defRPr/>
            </a:pPr>
            <a:endParaRPr lang="ru-RU"/>
          </a:p>
        </p:txBody>
      </p:sp>
      <p:grpSp>
        <p:nvGrpSpPr>
          <p:cNvPr id="8194" name="Группа 13"/>
          <p:cNvGrpSpPr>
            <a:grpSpLocks/>
          </p:cNvGrpSpPr>
          <p:nvPr/>
        </p:nvGrpSpPr>
        <p:grpSpPr bwMode="auto">
          <a:xfrm>
            <a:off x="115888" y="0"/>
            <a:ext cx="13323887" cy="7559675"/>
            <a:chOff x="133348" y="5279"/>
            <a:chExt cx="13323430" cy="7559672"/>
          </a:xfrm>
        </p:grpSpPr>
        <p:sp>
          <p:nvSpPr>
            <p:cNvPr id="17" name="Прямоугольник 16">
              <a:extLst>
                <a:ext uri="{FF2B5EF4-FFF2-40B4-BE49-F238E27FC236}"/>
              </a:extLst>
            </p:cNvPr>
            <p:cNvSpPr/>
            <p:nvPr/>
          </p:nvSpPr>
          <p:spPr>
            <a:xfrm>
              <a:off x="133348" y="156092"/>
              <a:ext cx="9637381" cy="668337"/>
            </a:xfrm>
            <a:prstGeom prst="rect">
              <a:avLst/>
            </a:prstGeom>
          </p:spPr>
          <p:txBody>
            <a:bodyPr lIns="90456" tIns="45230" rIns="90456" bIns="45230">
              <a:spAutoFit/>
            </a:bodyPr>
            <a:lstStyle/>
            <a:p>
              <a:pPr defTabSz="577773" fontAlgn="auto">
                <a:lnSpc>
                  <a:spcPts val="4493"/>
                </a:lnSpc>
                <a:spcBef>
                  <a:spcPts val="0"/>
                </a:spcBef>
                <a:spcAft>
                  <a:spcPts val="0"/>
                </a:spcAft>
                <a:defRPr/>
              </a:pPr>
              <a:r>
                <a:rPr lang="ru-RU" sz="3400" b="1" spc="79" dirty="0">
                  <a:solidFill>
                    <a:srgbClr val="31356E"/>
                  </a:solidFill>
                  <a:latin typeface="Montserrat" panose="00000500000000000000" pitchFamily="50" charset="-52"/>
                  <a:cs typeface="+mn-cs"/>
                </a:rPr>
                <a:t>ВНЕСЕНИЕ ИЗМЕНЕНИЙ</a:t>
              </a:r>
            </a:p>
          </p:txBody>
        </p:sp>
        <p:sp>
          <p:nvSpPr>
            <p:cNvPr id="26" name="Прямоугольник 25">
              <a:extLst>
                <a:ext uri="{FF2B5EF4-FFF2-40B4-BE49-F238E27FC236}"/>
              </a:extLst>
            </p:cNvPr>
            <p:cNvSpPr/>
            <p:nvPr/>
          </p:nvSpPr>
          <p:spPr>
            <a:xfrm>
              <a:off x="133348" y="625992"/>
              <a:ext cx="9372279" cy="522287"/>
            </a:xfrm>
            <a:prstGeom prst="rect">
              <a:avLst/>
            </a:prstGeom>
          </p:spPr>
          <p:txBody>
            <a:bodyPr lIns="90456" tIns="45230" rIns="90456" bIns="45230">
              <a:spAutoFit/>
            </a:bodyPr>
            <a:lstStyle/>
            <a:p>
              <a:pPr defTabSz="577773" fontAlgn="auto">
                <a:spcBef>
                  <a:spcPts val="0"/>
                </a:spcBef>
                <a:spcAft>
                  <a:spcPts val="0"/>
                </a:spcAft>
                <a:defRPr/>
              </a:pPr>
              <a:r>
                <a:rPr lang="ru-RU" sz="1800" b="1" spc="79" dirty="0">
                  <a:solidFill>
                    <a:srgbClr val="31356E"/>
                  </a:solidFill>
                  <a:latin typeface="Montserrat" panose="00000500000000000000" pitchFamily="50" charset="-52"/>
                  <a:cs typeface="+mn-cs"/>
                </a:rPr>
                <a:t> № ФЗ-273 «Об образовании в Российской Федерации»</a:t>
              </a:r>
              <a:r>
                <a:rPr lang="ru-RU" sz="2800" b="1" spc="79" dirty="0">
                  <a:solidFill>
                    <a:srgbClr val="00B0F0"/>
                  </a:solidFill>
                  <a:latin typeface="Montserrat" panose="00000500000000000000" pitchFamily="50" charset="-52"/>
                  <a:cs typeface="+mn-cs"/>
                </a:rPr>
                <a:t>*</a:t>
              </a:r>
              <a:endParaRPr lang="ru-RU" sz="2800" b="1" dirty="0">
                <a:solidFill>
                  <a:srgbClr val="00B0F0"/>
                </a:solidFill>
                <a:latin typeface="Montserrat" panose="00000500000000000000" pitchFamily="50" charset="-52"/>
                <a:cs typeface="+mn-cs"/>
              </a:endParaRPr>
            </a:p>
          </p:txBody>
        </p:sp>
        <p:sp>
          <p:nvSpPr>
            <p:cNvPr id="27" name="Прямоугольник с одним вырезанным углом 26">
              <a:extLst>
                <a:ext uri="{FF2B5EF4-FFF2-40B4-BE49-F238E27FC236}"/>
              </a:extLst>
            </p:cNvPr>
            <p:cNvSpPr/>
            <p:nvPr/>
          </p:nvSpPr>
          <p:spPr>
            <a:xfrm flipV="1">
              <a:off x="9734219" y="5279"/>
              <a:ext cx="3722559" cy="7559672"/>
            </a:xfrm>
            <a:prstGeom prst="snip1Rect">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456" tIns="45230" rIns="90456" bIns="45230" anchor="ctr"/>
            <a:lstStyle/>
            <a:p>
              <a:pPr algn="ctr" defTabSz="577773" fontAlgn="auto">
                <a:spcBef>
                  <a:spcPts val="0"/>
                </a:spcBef>
                <a:spcAft>
                  <a:spcPts val="0"/>
                </a:spcAft>
                <a:defRPr/>
              </a:pPr>
              <a:endParaRPr lang="ru-RU" dirty="0">
                <a:solidFill>
                  <a:prstClr val="white"/>
                </a:solidFill>
              </a:endParaRPr>
            </a:p>
          </p:txBody>
        </p:sp>
      </p:grpSp>
      <p:pic>
        <p:nvPicPr>
          <p:cNvPr id="6" name="Рисунок 5" descr="Вырезка экрана"/>
          <p:cNvPicPr>
            <a:picLocks noChangeAspect="1"/>
          </p:cNvPicPr>
          <p:nvPr/>
        </p:nvPicPr>
        <p:blipFill>
          <a:blip r:embed="rId2" cstate="print"/>
          <a:stretch>
            <a:fillRect/>
          </a:stretch>
        </p:blipFill>
        <p:spPr>
          <a:xfrm>
            <a:off x="11188700" y="198438"/>
            <a:ext cx="781050" cy="1093787"/>
          </a:xfrm>
          <a:prstGeom prst="rect">
            <a:avLst/>
          </a:prstGeom>
          <a:effectLst>
            <a:outerShdw blurRad="50800" dist="38100" dir="2700000" algn="tl" rotWithShape="0">
              <a:prstClr val="black">
                <a:alpha val="40000"/>
              </a:prstClr>
            </a:outerShdw>
          </a:effectLst>
        </p:spPr>
      </p:pic>
      <p:cxnSp>
        <p:nvCxnSpPr>
          <p:cNvPr id="18" name="Прямая соединительная линия 17"/>
          <p:cNvCxnSpPr/>
          <p:nvPr/>
        </p:nvCxnSpPr>
        <p:spPr>
          <a:xfrm flipH="1" flipV="1">
            <a:off x="9710738" y="-3175"/>
            <a:ext cx="6350" cy="7559675"/>
          </a:xfrm>
          <a:prstGeom prst="line">
            <a:avLst/>
          </a:prstGeom>
          <a:ln w="28575">
            <a:solidFill>
              <a:srgbClr val="000066"/>
            </a:solidFill>
            <a:prstDash val="dash"/>
          </a:ln>
        </p:spPr>
        <p:style>
          <a:lnRef idx="1">
            <a:schemeClr val="accent1"/>
          </a:lnRef>
          <a:fillRef idx="0">
            <a:schemeClr val="accent1"/>
          </a:fillRef>
          <a:effectRef idx="0">
            <a:schemeClr val="accent1"/>
          </a:effectRef>
          <a:fontRef idx="minor">
            <a:schemeClr val="tx1"/>
          </a:fontRef>
        </p:style>
      </p:cxnSp>
      <p:sp>
        <p:nvSpPr>
          <p:cNvPr id="8197" name="TextBox 18"/>
          <p:cNvSpPr txBox="1">
            <a:spLocks noChangeArrowheads="1"/>
          </p:cNvSpPr>
          <p:nvPr/>
        </p:nvSpPr>
        <p:spPr bwMode="auto">
          <a:xfrm>
            <a:off x="11060113" y="1349375"/>
            <a:ext cx="1249362" cy="228600"/>
          </a:xfrm>
          <a:prstGeom prst="rect">
            <a:avLst/>
          </a:prstGeom>
          <a:noFill/>
          <a:ln w="9525">
            <a:noFill/>
            <a:miter lim="800000"/>
            <a:headEnd/>
            <a:tailEnd/>
          </a:ln>
        </p:spPr>
        <p:txBody>
          <a:bodyPr lIns="90456" tIns="45230" rIns="90456" bIns="45230"/>
          <a:lstStyle/>
          <a:p>
            <a:pPr>
              <a:lnSpc>
                <a:spcPct val="90000"/>
              </a:lnSpc>
            </a:pPr>
            <a:r>
              <a:rPr lang="ru-RU" sz="1400" b="1">
                <a:solidFill>
                  <a:srgbClr val="376092"/>
                </a:solidFill>
                <a:latin typeface="Montserrat"/>
              </a:rPr>
              <a:t>Ч. 10 СТ. 2</a:t>
            </a:r>
            <a:endParaRPr lang="ru-RU" sz="1400">
              <a:solidFill>
                <a:srgbClr val="376092"/>
              </a:solidFill>
              <a:latin typeface="Montserrat"/>
            </a:endParaRPr>
          </a:p>
        </p:txBody>
      </p:sp>
      <p:sp>
        <p:nvSpPr>
          <p:cNvPr id="8198" name="Прямоугольник 19"/>
          <p:cNvSpPr>
            <a:spLocks noChangeArrowheads="1"/>
          </p:cNvSpPr>
          <p:nvPr/>
        </p:nvSpPr>
        <p:spPr bwMode="auto">
          <a:xfrm>
            <a:off x="9840913" y="1498600"/>
            <a:ext cx="3421062" cy="1292225"/>
          </a:xfrm>
          <a:prstGeom prst="rect">
            <a:avLst/>
          </a:prstGeom>
          <a:noFill/>
          <a:ln w="9525">
            <a:noFill/>
            <a:miter lim="800000"/>
            <a:headEnd/>
            <a:tailEnd/>
          </a:ln>
        </p:spPr>
        <p:txBody>
          <a:bodyPr>
            <a:spAutoFit/>
          </a:bodyPr>
          <a:lstStyle/>
          <a:p>
            <a:pPr algn="just"/>
            <a:r>
              <a:rPr lang="ru-RU" sz="1400">
                <a:latin typeface="Calibri" pitchFamily="34" charset="0"/>
              </a:rPr>
              <a:t>10</a:t>
            </a:r>
            <a:r>
              <a:rPr lang="ru-RU" sz="1400" baseline="30000">
                <a:latin typeface="Calibri" pitchFamily="34" charset="0"/>
              </a:rPr>
              <a:t>1</a:t>
            </a:r>
            <a:r>
              <a:rPr lang="ru-RU" sz="1800">
                <a:latin typeface="Calibri" pitchFamily="34" charset="0"/>
              </a:rPr>
              <a:t> </a:t>
            </a:r>
            <a:r>
              <a:rPr lang="ru-RU">
                <a:latin typeface="Montserrat"/>
              </a:rPr>
              <a:t>Федеральная основная общеобразовательная программа - учебно-методическая документация,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p>
        </p:txBody>
      </p:sp>
      <p:sp>
        <p:nvSpPr>
          <p:cNvPr id="8199" name="TextBox 27"/>
          <p:cNvSpPr txBox="1">
            <a:spLocks noChangeArrowheads="1"/>
          </p:cNvSpPr>
          <p:nvPr/>
        </p:nvSpPr>
        <p:spPr bwMode="auto">
          <a:xfrm>
            <a:off x="11079163" y="2762250"/>
            <a:ext cx="1249362" cy="228600"/>
          </a:xfrm>
          <a:prstGeom prst="rect">
            <a:avLst/>
          </a:prstGeom>
          <a:noFill/>
          <a:ln w="9525">
            <a:noFill/>
            <a:miter lim="800000"/>
            <a:headEnd/>
            <a:tailEnd/>
          </a:ln>
        </p:spPr>
        <p:txBody>
          <a:bodyPr lIns="90456" tIns="45230" rIns="90456" bIns="45230"/>
          <a:lstStyle/>
          <a:p>
            <a:pPr>
              <a:lnSpc>
                <a:spcPct val="90000"/>
              </a:lnSpc>
            </a:pPr>
            <a:r>
              <a:rPr lang="ru-RU" sz="1400" b="1">
                <a:solidFill>
                  <a:srgbClr val="376092"/>
                </a:solidFill>
                <a:latin typeface="Montserrat"/>
              </a:rPr>
              <a:t>Ч. 6 СТ. 12</a:t>
            </a:r>
            <a:endParaRPr lang="ru-RU" sz="1400">
              <a:solidFill>
                <a:srgbClr val="376092"/>
              </a:solidFill>
              <a:latin typeface="Montserrat"/>
            </a:endParaRPr>
          </a:p>
        </p:txBody>
      </p:sp>
      <p:sp>
        <p:nvSpPr>
          <p:cNvPr id="8200" name="Прямоугольник 35"/>
          <p:cNvSpPr>
            <a:spLocks noChangeArrowheads="1"/>
          </p:cNvSpPr>
          <p:nvPr/>
        </p:nvSpPr>
        <p:spPr bwMode="auto">
          <a:xfrm>
            <a:off x="9840913" y="2876550"/>
            <a:ext cx="3421062" cy="2847975"/>
          </a:xfrm>
          <a:prstGeom prst="rect">
            <a:avLst/>
          </a:prstGeom>
          <a:noFill/>
          <a:ln w="9525">
            <a:noFill/>
            <a:miter lim="800000"/>
            <a:headEnd/>
            <a:tailEnd/>
          </a:ln>
        </p:spPr>
        <p:txBody>
          <a:bodyPr>
            <a:spAutoFit/>
          </a:bodyPr>
          <a:lstStyle/>
          <a:p>
            <a:pPr algn="just"/>
            <a:r>
              <a:rPr lang="ru-RU" sz="1400">
                <a:latin typeface="Calibri" pitchFamily="34" charset="0"/>
              </a:rPr>
              <a:t>6</a:t>
            </a:r>
            <a:r>
              <a:rPr lang="ru-RU" sz="1400" baseline="30000">
                <a:latin typeface="Calibri" pitchFamily="34" charset="0"/>
              </a:rPr>
              <a:t>2</a:t>
            </a:r>
            <a:r>
              <a:rPr lang="ru-RU" sz="1800">
                <a:latin typeface="Calibri" pitchFamily="34" charset="0"/>
              </a:rPr>
              <a:t> </a:t>
            </a:r>
            <a:r>
              <a:rPr lang="ru-RU">
                <a:latin typeface="Montserrat"/>
              </a:rPr>
              <a:t>Организация,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 по которым не проводится государственная итоговая аттестация,  в пользу изучения иных учебных предметов, в том числе на организацию углубленного изучения отдельных учебных предметов и профильное обучение</a:t>
            </a:r>
          </a:p>
          <a:p>
            <a:pPr algn="just"/>
            <a:endParaRPr lang="ru-RU">
              <a:latin typeface="Montserrat"/>
            </a:endParaRPr>
          </a:p>
          <a:p>
            <a:pPr algn="just"/>
            <a:r>
              <a:rPr lang="ru-RU">
                <a:latin typeface="Montserrat"/>
              </a:rPr>
              <a:t> </a:t>
            </a:r>
          </a:p>
          <a:p>
            <a:pPr algn="just"/>
            <a:r>
              <a:rPr lang="ru-RU" sz="1100">
                <a:latin typeface="Montserrat"/>
              </a:rPr>
              <a:t>.</a:t>
            </a:r>
          </a:p>
        </p:txBody>
      </p:sp>
      <p:sp>
        <p:nvSpPr>
          <p:cNvPr id="8201" name="TextBox 36"/>
          <p:cNvSpPr txBox="1">
            <a:spLocks noChangeArrowheads="1"/>
          </p:cNvSpPr>
          <p:nvPr/>
        </p:nvSpPr>
        <p:spPr bwMode="auto">
          <a:xfrm>
            <a:off x="11060113" y="5075238"/>
            <a:ext cx="1249362" cy="228600"/>
          </a:xfrm>
          <a:prstGeom prst="rect">
            <a:avLst/>
          </a:prstGeom>
          <a:noFill/>
          <a:ln w="9525">
            <a:noFill/>
            <a:miter lim="800000"/>
            <a:headEnd/>
            <a:tailEnd/>
          </a:ln>
        </p:spPr>
        <p:txBody>
          <a:bodyPr lIns="90456" tIns="45230" rIns="90456" bIns="45230"/>
          <a:lstStyle/>
          <a:p>
            <a:pPr>
              <a:lnSpc>
                <a:spcPct val="90000"/>
              </a:lnSpc>
            </a:pPr>
            <a:r>
              <a:rPr lang="ru-RU" sz="1400" b="1">
                <a:solidFill>
                  <a:srgbClr val="376092"/>
                </a:solidFill>
                <a:latin typeface="Montserrat"/>
              </a:rPr>
              <a:t>Ч. 6 СТ. 12</a:t>
            </a:r>
            <a:endParaRPr lang="ru-RU" sz="1400">
              <a:solidFill>
                <a:srgbClr val="376092"/>
              </a:solidFill>
              <a:latin typeface="Montserrat"/>
            </a:endParaRPr>
          </a:p>
        </p:txBody>
      </p:sp>
      <p:sp>
        <p:nvSpPr>
          <p:cNvPr id="8202" name="Прямоугольник 37"/>
          <p:cNvSpPr>
            <a:spLocks noChangeArrowheads="1"/>
          </p:cNvSpPr>
          <p:nvPr/>
        </p:nvSpPr>
        <p:spPr bwMode="auto">
          <a:xfrm>
            <a:off x="9896475" y="5235575"/>
            <a:ext cx="3421063" cy="2214563"/>
          </a:xfrm>
          <a:prstGeom prst="rect">
            <a:avLst/>
          </a:prstGeom>
          <a:noFill/>
          <a:ln w="9525">
            <a:noFill/>
            <a:miter lim="800000"/>
            <a:headEnd/>
            <a:tailEnd/>
          </a:ln>
        </p:spPr>
        <p:txBody>
          <a:bodyPr>
            <a:spAutoFit/>
          </a:bodyPr>
          <a:lstStyle/>
          <a:p>
            <a:pPr algn="just"/>
            <a:r>
              <a:rPr lang="ru-RU" sz="1400">
                <a:latin typeface="Calibri" pitchFamily="34" charset="0"/>
              </a:rPr>
              <a:t>6</a:t>
            </a:r>
            <a:r>
              <a:rPr lang="ru-RU" sz="1400" baseline="30000">
                <a:latin typeface="Calibri" pitchFamily="34" charset="0"/>
              </a:rPr>
              <a:t>3</a:t>
            </a:r>
            <a:r>
              <a:rPr lang="ru-RU" sz="1800">
                <a:latin typeface="Calibri" pitchFamily="34" charset="0"/>
              </a:rPr>
              <a:t> </a:t>
            </a:r>
            <a:r>
              <a:rPr lang="ru-RU">
                <a:latin typeface="Montserrat"/>
              </a:rPr>
              <a:t>При разработке основной образовательной программы организация, осуществляющая образовательную деятельность по имеющим государственную аккредитацию образовательным программам начального общего, основного общего, среднего общего 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«Русский язык», «Литературное чтение», «Окружающий мир», а при реализации обязательной части ОО и СОО – «Русский язык», «Литература», «История», «Обществознание», «География», «ОБЖ»</a:t>
            </a:r>
          </a:p>
        </p:txBody>
      </p:sp>
      <p:sp>
        <p:nvSpPr>
          <p:cNvPr id="8203" name="Прямоугольник 20"/>
          <p:cNvSpPr>
            <a:spLocks noChangeArrowheads="1"/>
          </p:cNvSpPr>
          <p:nvPr/>
        </p:nvSpPr>
        <p:spPr bwMode="auto">
          <a:xfrm>
            <a:off x="246063" y="2354263"/>
            <a:ext cx="9213850" cy="1938337"/>
          </a:xfrm>
          <a:prstGeom prst="rect">
            <a:avLst/>
          </a:prstGeom>
          <a:noFill/>
          <a:ln w="9525">
            <a:noFill/>
            <a:miter lim="800000"/>
            <a:headEnd/>
            <a:tailEnd/>
          </a:ln>
        </p:spPr>
        <p:txBody>
          <a:bodyPr>
            <a:spAutoFit/>
          </a:bodyPr>
          <a:lstStyle/>
          <a:p>
            <a:pPr algn="just" defTabSz="749300" hangingPunct="0"/>
            <a:r>
              <a:rPr lang="ru-RU" sz="2000">
                <a:solidFill>
                  <a:srgbClr val="000066"/>
                </a:solidFill>
                <a:latin typeface="Montserrat"/>
                <a:ea typeface="Roboto"/>
                <a:cs typeface="Montserrat"/>
              </a:rPr>
              <a:t>Примерная рабочая программа </a:t>
            </a:r>
            <a:r>
              <a:rPr lang="ru-RU" sz="2000">
                <a:solidFill>
                  <a:srgbClr val="FF0000"/>
                </a:solidFill>
                <a:latin typeface="Montserrat"/>
                <a:ea typeface="Roboto"/>
                <a:cs typeface="Montserrat"/>
              </a:rPr>
              <a:t>учебного предмета «Музыка» </a:t>
            </a:r>
            <a:r>
              <a:rPr lang="ru-RU" sz="2000">
                <a:solidFill>
                  <a:srgbClr val="000066"/>
                </a:solidFill>
                <a:latin typeface="Montserrat"/>
                <a:ea typeface="Roboto"/>
                <a:cs typeface="Montserrat"/>
              </a:rPr>
              <a:t>предполагает модульное построение содержания обучения (каждый модуль состоит </a:t>
            </a:r>
            <a:r>
              <a:rPr lang="en-US" sz="2000">
                <a:solidFill>
                  <a:srgbClr val="000066"/>
                </a:solidFill>
                <a:latin typeface="Montserrat"/>
                <a:ea typeface="Roboto"/>
                <a:cs typeface="Montserrat"/>
              </a:rPr>
              <a:t/>
            </a:r>
            <a:br>
              <a:rPr lang="en-US" sz="2000">
                <a:solidFill>
                  <a:srgbClr val="000066"/>
                </a:solidFill>
                <a:latin typeface="Montserrat"/>
                <a:ea typeface="Roboto"/>
                <a:cs typeface="Montserrat"/>
              </a:rPr>
            </a:br>
            <a:r>
              <a:rPr lang="ru-RU" sz="2000">
                <a:solidFill>
                  <a:srgbClr val="000066"/>
                </a:solidFill>
                <a:latin typeface="Montserrat"/>
                <a:ea typeface="Roboto"/>
                <a:cs typeface="Montserrat"/>
              </a:rPr>
              <a:t>из нескольких блоков), при котором образовательная организация обладает большей свободой в распределении учебных часов, так как некоторые блоки могут быть опущены, если данный материал был хорошо освоен в начальной школе.</a:t>
            </a:r>
          </a:p>
        </p:txBody>
      </p:sp>
      <p:sp>
        <p:nvSpPr>
          <p:cNvPr id="8204" name="TextBox 21"/>
          <p:cNvSpPr txBox="1">
            <a:spLocks noChangeArrowheads="1"/>
          </p:cNvSpPr>
          <p:nvPr/>
        </p:nvSpPr>
        <p:spPr bwMode="auto">
          <a:xfrm>
            <a:off x="395288" y="1460500"/>
            <a:ext cx="8915400" cy="830263"/>
          </a:xfrm>
          <a:prstGeom prst="rect">
            <a:avLst/>
          </a:prstGeom>
          <a:noFill/>
          <a:ln w="9525">
            <a:noFill/>
            <a:miter lim="800000"/>
            <a:headEnd/>
            <a:tailEnd/>
          </a:ln>
        </p:spPr>
        <p:txBody>
          <a:bodyPr>
            <a:spAutoFit/>
          </a:bodyPr>
          <a:lstStyle/>
          <a:p>
            <a:pPr algn="ctr"/>
            <a:r>
              <a:rPr lang="ru-RU" sz="2400" b="1">
                <a:solidFill>
                  <a:srgbClr val="FF0000"/>
                </a:solidFill>
                <a:latin typeface="Montserrat"/>
              </a:rPr>
              <a:t>Пример на уровне основного общего образования </a:t>
            </a:r>
            <a:br>
              <a:rPr lang="ru-RU" sz="2400" b="1">
                <a:solidFill>
                  <a:srgbClr val="FF0000"/>
                </a:solidFill>
                <a:latin typeface="Montserrat"/>
              </a:rPr>
            </a:br>
            <a:r>
              <a:rPr lang="ru-RU" sz="2400" b="1">
                <a:solidFill>
                  <a:srgbClr val="FF0000"/>
                </a:solidFill>
                <a:latin typeface="Montserrat"/>
              </a:rPr>
              <a:t>(5-9 классы)</a:t>
            </a:r>
          </a:p>
        </p:txBody>
      </p:sp>
      <p:graphicFrame>
        <p:nvGraphicFramePr>
          <p:cNvPr id="23" name="Таблица 22"/>
          <p:cNvGraphicFramePr>
            <a:graphicFrameLocks noGrp="1"/>
          </p:cNvGraphicFramePr>
          <p:nvPr/>
        </p:nvGraphicFramePr>
        <p:xfrm>
          <a:off x="236250" y="4618037"/>
          <a:ext cx="9291777" cy="1930400"/>
        </p:xfrm>
        <a:graphic>
          <a:graphicData uri="http://schemas.openxmlformats.org/drawingml/2006/table">
            <a:tbl>
              <a:tblPr firstRow="1" bandRow="1">
                <a:tableStyleId>{69012ECD-51FC-41F1-AA8D-1B2483CD663E}</a:tableStyleId>
              </a:tblPr>
              <a:tblGrid>
                <a:gridCol w="3097259">
                  <a:extLst>
                    <a:ext uri="{9D8B030D-6E8A-4147-A177-3AD203B41FA5}"/>
                  </a:extLst>
                </a:gridCol>
                <a:gridCol w="3097259">
                  <a:extLst>
                    <a:ext uri="{9D8B030D-6E8A-4147-A177-3AD203B41FA5}"/>
                  </a:extLst>
                </a:gridCol>
                <a:gridCol w="3097259">
                  <a:extLst>
                    <a:ext uri="{9D8B030D-6E8A-4147-A177-3AD203B41FA5}"/>
                  </a:extLst>
                </a:gridCol>
              </a:tblGrid>
              <a:tr h="370840">
                <a:tc>
                  <a:txBody>
                    <a:bodyPr/>
                    <a:lstStyle/>
                    <a:p>
                      <a:pPr algn="ctr"/>
                      <a:r>
                        <a:rPr lang="ru-RU" sz="1800" dirty="0" smtClean="0"/>
                        <a:t>Учебные</a:t>
                      </a:r>
                      <a:r>
                        <a:rPr lang="ru-RU" sz="1800" baseline="0" dirty="0" smtClean="0"/>
                        <a:t> предметы</a:t>
                      </a:r>
                      <a:endParaRPr lang="ru-RU" sz="1800" dirty="0">
                        <a:latin typeface="Montserrat" charset="0"/>
                        <a:cs typeface="Montserrat" charset="0"/>
                      </a:endParaRPr>
                    </a:p>
                  </a:txBody>
                  <a:tcPr/>
                </a:tc>
                <a:tc>
                  <a:txBody>
                    <a:bodyPr/>
                    <a:lstStyle/>
                    <a:p>
                      <a:pPr algn="ctr"/>
                      <a:r>
                        <a:rPr lang="ru-RU" sz="1800" dirty="0" smtClean="0"/>
                        <a:t>Объем часов, отводимых </a:t>
                      </a:r>
                      <a:br>
                        <a:rPr lang="ru-RU" sz="1800" dirty="0" smtClean="0"/>
                      </a:br>
                      <a:r>
                        <a:rPr lang="ru-RU" sz="1800" dirty="0" smtClean="0"/>
                        <a:t>на изучение предмета </a:t>
                      </a:r>
                      <a:br>
                        <a:rPr lang="ru-RU" sz="1800" dirty="0" smtClean="0"/>
                      </a:br>
                      <a:r>
                        <a:rPr lang="ru-RU" sz="1800" dirty="0" smtClean="0"/>
                        <a:t>в настоящее время</a:t>
                      </a:r>
                      <a:endParaRPr lang="ru-RU" sz="1800" dirty="0">
                        <a:latin typeface="Montserrat" charset="0"/>
                        <a:cs typeface="Montserrat" charset="0"/>
                      </a:endParaRPr>
                    </a:p>
                  </a:txBody>
                  <a:tcPr/>
                </a:tc>
                <a:tc>
                  <a:txBody>
                    <a:bodyPr/>
                    <a:lstStyle/>
                    <a:p>
                      <a:pPr marL="0" marR="0" indent="0" algn="ctr" defTabSz="398019" rtl="0" eaLnBrk="1" fontAlgn="auto" latinLnBrk="0" hangingPunct="1">
                        <a:lnSpc>
                          <a:spcPct val="100000"/>
                        </a:lnSpc>
                        <a:spcBef>
                          <a:spcPts val="0"/>
                        </a:spcBef>
                        <a:spcAft>
                          <a:spcPts val="0"/>
                        </a:spcAft>
                        <a:buClrTx/>
                        <a:buSzTx/>
                        <a:buFontTx/>
                        <a:buNone/>
                        <a:tabLst/>
                        <a:defRPr/>
                      </a:pPr>
                      <a:r>
                        <a:rPr lang="ru-RU" sz="1800" dirty="0" smtClean="0"/>
                        <a:t>Объем часов, отводимых </a:t>
                      </a:r>
                    </a:p>
                    <a:p>
                      <a:pPr marL="0" marR="0" indent="0" algn="ctr" defTabSz="398019" rtl="0" eaLnBrk="1" fontAlgn="auto" latinLnBrk="0" hangingPunct="1">
                        <a:lnSpc>
                          <a:spcPct val="100000"/>
                        </a:lnSpc>
                        <a:spcBef>
                          <a:spcPts val="0"/>
                        </a:spcBef>
                        <a:spcAft>
                          <a:spcPts val="0"/>
                        </a:spcAft>
                        <a:buClrTx/>
                        <a:buSzTx/>
                        <a:buFontTx/>
                        <a:buNone/>
                        <a:tabLst/>
                        <a:defRPr/>
                      </a:pPr>
                      <a:r>
                        <a:rPr lang="ru-RU" sz="1800" dirty="0" smtClean="0"/>
                        <a:t>на изучение предмета после принятия изменений </a:t>
                      </a:r>
                      <a:br>
                        <a:rPr lang="ru-RU" sz="1800" dirty="0" smtClean="0"/>
                      </a:br>
                      <a:r>
                        <a:rPr lang="ru-RU" sz="1800" dirty="0" smtClean="0"/>
                        <a:t>в</a:t>
                      </a:r>
                      <a:r>
                        <a:rPr lang="ru-RU" sz="1800" baseline="0" dirty="0" smtClean="0"/>
                        <a:t> ФЗ-273</a:t>
                      </a:r>
                      <a:endParaRPr lang="ru-RU" sz="1800" dirty="0" smtClean="0">
                        <a:latin typeface="Montserrat" charset="0"/>
                        <a:cs typeface="Montserrat" charset="0"/>
                      </a:endParaRPr>
                    </a:p>
                  </a:txBody>
                  <a:tcPr/>
                </a:tc>
                <a:extLst>
                  <a:ext uri="{0D108BD9-81ED-4DB2-BD59-A6C34878D82A}"/>
                </a:extLst>
              </a:tr>
              <a:tr h="370840">
                <a:tc>
                  <a:txBody>
                    <a:bodyPr/>
                    <a:lstStyle/>
                    <a:p>
                      <a:pPr algn="ctr"/>
                      <a:r>
                        <a:rPr lang="ru-RU" sz="1800" dirty="0" smtClean="0">
                          <a:ln>
                            <a:solidFill>
                              <a:schemeClr val="tx2">
                                <a:lumMod val="75000"/>
                              </a:schemeClr>
                            </a:solidFill>
                          </a:ln>
                        </a:rPr>
                        <a:t>Музыка</a:t>
                      </a:r>
                      <a:endParaRPr lang="ru-RU" sz="1800" b="1" dirty="0">
                        <a:ln>
                          <a:solidFill>
                            <a:schemeClr val="tx2">
                              <a:lumMod val="75000"/>
                            </a:schemeClr>
                          </a:solidFill>
                        </a:ln>
                        <a:solidFill>
                          <a:schemeClr val="accent1">
                            <a:lumMod val="50000"/>
                          </a:schemeClr>
                        </a:solidFill>
                        <a:latin typeface="Montserrat" charset="0"/>
                        <a:cs typeface="Montserrat"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sz="1800" dirty="0" smtClean="0">
                          <a:ln>
                            <a:solidFill>
                              <a:schemeClr val="tx2">
                                <a:lumMod val="75000"/>
                              </a:schemeClr>
                            </a:solidFill>
                          </a:ln>
                        </a:rPr>
                        <a:t>136 часов</a:t>
                      </a:r>
                      <a:endParaRPr lang="ru-RU" sz="1800" b="1" dirty="0">
                        <a:ln>
                          <a:solidFill>
                            <a:schemeClr val="tx2">
                              <a:lumMod val="75000"/>
                            </a:schemeClr>
                          </a:solidFill>
                        </a:ln>
                        <a:solidFill>
                          <a:schemeClr val="accent1">
                            <a:lumMod val="50000"/>
                          </a:schemeClr>
                        </a:solidFill>
                        <a:latin typeface="Montserrat" charset="0"/>
                        <a:cs typeface="Montserra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ru-RU" sz="1800" dirty="0" smtClean="0">
                          <a:ln>
                            <a:solidFill>
                              <a:schemeClr val="tx2">
                                <a:lumMod val="75000"/>
                              </a:schemeClr>
                            </a:solidFill>
                          </a:ln>
                        </a:rPr>
                        <a:t>102 часа</a:t>
                      </a:r>
                      <a:endParaRPr lang="ru-RU" sz="1800" b="1" dirty="0">
                        <a:ln>
                          <a:solidFill>
                            <a:schemeClr val="tx2">
                              <a:lumMod val="75000"/>
                            </a:schemeClr>
                          </a:solidFill>
                        </a:ln>
                        <a:solidFill>
                          <a:schemeClr val="accent1">
                            <a:lumMod val="50000"/>
                          </a:schemeClr>
                        </a:solidFill>
                        <a:latin typeface="Montserrat" charset="0"/>
                        <a:cs typeface="Montserrat"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extLst>
              </a:tr>
              <a:tr h="370840">
                <a:tc>
                  <a:txBody>
                    <a:bodyPr/>
                    <a:lstStyle/>
                    <a:p>
                      <a:pPr algn="ctr"/>
                      <a:r>
                        <a:rPr lang="ru-RU" sz="1800" dirty="0" smtClean="0">
                          <a:ln>
                            <a:solidFill>
                              <a:schemeClr val="tx2">
                                <a:lumMod val="75000"/>
                              </a:schemeClr>
                            </a:solidFill>
                          </a:ln>
                        </a:rPr>
                        <a:t>Физика</a:t>
                      </a:r>
                      <a:endParaRPr lang="ru-RU" sz="1800" b="1" dirty="0">
                        <a:ln>
                          <a:solidFill>
                            <a:schemeClr val="tx2">
                              <a:lumMod val="75000"/>
                            </a:schemeClr>
                          </a:solidFill>
                        </a:ln>
                        <a:solidFill>
                          <a:schemeClr val="accent1">
                            <a:lumMod val="50000"/>
                          </a:schemeClr>
                        </a:solidFill>
                        <a:latin typeface="Montserrat" charset="0"/>
                        <a:cs typeface="Montserrat"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ru-RU" sz="1800" dirty="0" smtClean="0">
                          <a:ln>
                            <a:solidFill>
                              <a:schemeClr val="tx2">
                                <a:lumMod val="75000"/>
                              </a:schemeClr>
                            </a:solidFill>
                          </a:ln>
                        </a:rPr>
                        <a:t>238 часов</a:t>
                      </a:r>
                      <a:endParaRPr lang="ru-RU" sz="1800" b="1" dirty="0">
                        <a:ln>
                          <a:solidFill>
                            <a:schemeClr val="tx2">
                              <a:lumMod val="75000"/>
                            </a:schemeClr>
                          </a:solidFill>
                        </a:ln>
                        <a:solidFill>
                          <a:schemeClr val="accent1">
                            <a:lumMod val="50000"/>
                          </a:schemeClr>
                        </a:solidFill>
                        <a:latin typeface="Montserrat" charset="0"/>
                        <a:cs typeface="Montserrat"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ru-RU" sz="1800" dirty="0" smtClean="0">
                          <a:ln>
                            <a:solidFill>
                              <a:schemeClr val="tx2">
                                <a:lumMod val="75000"/>
                              </a:schemeClr>
                            </a:solidFill>
                          </a:ln>
                        </a:rPr>
                        <a:t>272 часа</a:t>
                      </a:r>
                      <a:endParaRPr lang="ru-RU" sz="1800" b="1" dirty="0">
                        <a:ln>
                          <a:solidFill>
                            <a:schemeClr val="tx2">
                              <a:lumMod val="75000"/>
                            </a:schemeClr>
                          </a:solidFill>
                        </a:ln>
                        <a:solidFill>
                          <a:schemeClr val="accent1">
                            <a:lumMod val="50000"/>
                          </a:schemeClr>
                        </a:solidFill>
                        <a:latin typeface="Montserrat" charset="0"/>
                        <a:cs typeface="Montserrat"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extLst>
              </a:tr>
            </a:tbl>
          </a:graphicData>
        </a:graphic>
      </p:graphicFrame>
      <p:sp>
        <p:nvSpPr>
          <p:cNvPr id="8206" name="Прямоугольник 24"/>
          <p:cNvSpPr>
            <a:spLocks noChangeArrowheads="1"/>
          </p:cNvSpPr>
          <p:nvPr/>
        </p:nvSpPr>
        <p:spPr bwMode="auto">
          <a:xfrm>
            <a:off x="319088" y="6691313"/>
            <a:ext cx="9169400" cy="739775"/>
          </a:xfrm>
          <a:prstGeom prst="rect">
            <a:avLst/>
          </a:prstGeom>
          <a:noFill/>
          <a:ln w="9525">
            <a:noFill/>
            <a:miter lim="800000"/>
            <a:headEnd/>
            <a:tailEnd/>
          </a:ln>
        </p:spPr>
        <p:txBody>
          <a:bodyPr>
            <a:spAutoFit/>
          </a:bodyPr>
          <a:lstStyle/>
          <a:p>
            <a:r>
              <a:rPr lang="ru-RU" sz="1400" b="1">
                <a:solidFill>
                  <a:srgbClr val="00B0F0"/>
                </a:solidFill>
                <a:latin typeface="Montserrat"/>
              </a:rPr>
              <a:t>* Федеральный закон от 24 сентября 2022 г. №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p>
        </p:txBody>
      </p:sp>
      <p:sp>
        <p:nvSpPr>
          <p:cNvPr id="29" name="Прямоугольник 28">
            <a:extLst>
              <a:ext uri="{FF2B5EF4-FFF2-40B4-BE49-F238E27FC236}"/>
            </a:extLst>
          </p:cNvPr>
          <p:cNvSpPr/>
          <p:nvPr/>
        </p:nvSpPr>
        <p:spPr>
          <a:xfrm>
            <a:off x="196850" y="6691313"/>
            <a:ext cx="46038" cy="69373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0456" tIns="45230" rIns="90456" bIns="45230" anchor="ctr"/>
          <a:lstStyle/>
          <a:p>
            <a:pPr algn="ctr" defTabSz="577773" fontAlgn="auto">
              <a:spcBef>
                <a:spcPts val="0"/>
              </a:spcBef>
              <a:spcAft>
                <a:spcPts val="0"/>
              </a:spcAft>
              <a:defRPr/>
            </a:pPr>
            <a:endParaRPr lang="ru-RU"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Группа 3"/>
          <p:cNvGrpSpPr>
            <a:grpSpLocks/>
          </p:cNvGrpSpPr>
          <p:nvPr/>
        </p:nvGrpSpPr>
        <p:grpSpPr bwMode="auto">
          <a:xfrm>
            <a:off x="7261225" y="17463"/>
            <a:ext cx="6192838" cy="7559675"/>
            <a:chOff x="7243467" y="1373"/>
            <a:chExt cx="6192050" cy="7559723"/>
          </a:xfrm>
        </p:grpSpPr>
        <p:sp>
          <p:nvSpPr>
            <p:cNvPr id="9230" name="Прямоугольный треугольник 20"/>
            <p:cNvSpPr>
              <a:spLocks noChangeArrowheads="1"/>
            </p:cNvSpPr>
            <p:nvPr/>
          </p:nvSpPr>
          <p:spPr bwMode="auto">
            <a:xfrm flipV="1">
              <a:off x="7243467" y="1373"/>
              <a:ext cx="5284625" cy="7559673"/>
            </a:xfrm>
            <a:prstGeom prst="rtTriangle">
              <a:avLst/>
            </a:prstGeom>
            <a:solidFill>
              <a:schemeClr val="bg1"/>
            </a:solidFill>
            <a:ln w="9525">
              <a:noFill/>
              <a:miter lim="800000"/>
              <a:headEnd/>
              <a:tailEnd/>
            </a:ln>
          </p:spPr>
          <p:txBody>
            <a:bodyPr anchor="ctr"/>
            <a:lstStyle/>
            <a:p>
              <a:pPr algn="ctr"/>
              <a:endParaRPr lang="ru-RU">
                <a:solidFill>
                  <a:srgbClr val="000000"/>
                </a:solidFill>
                <a:latin typeface="Montserrat"/>
              </a:endParaRPr>
            </a:p>
          </p:txBody>
        </p:sp>
        <p:sp>
          <p:nvSpPr>
            <p:cNvPr id="25" name="Равнобедренный треугольник 24">
              <a:extLst>
                <a:ext uri="{FF2B5EF4-FFF2-40B4-BE49-F238E27FC236}"/>
              </a:extLst>
            </p:cNvPr>
            <p:cNvSpPr/>
            <p:nvPr/>
          </p:nvSpPr>
          <p:spPr>
            <a:xfrm rot="5400000" flipV="1">
              <a:off x="8927086" y="3052665"/>
              <a:ext cx="7559723" cy="1457140"/>
            </a:xfrm>
            <a:prstGeom prst="triangle">
              <a:avLst/>
            </a:prstGeom>
            <a:solidFill>
              <a:srgbClr val="DCE6F2">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456" tIns="45230" rIns="90456" bIns="45230" anchor="ctr"/>
            <a:lstStyle/>
            <a:p>
              <a:pPr algn="ctr" defTabSz="577773" fontAlgn="auto">
                <a:spcBef>
                  <a:spcPts val="0"/>
                </a:spcBef>
                <a:spcAft>
                  <a:spcPts val="0"/>
                </a:spcAft>
                <a:defRPr/>
              </a:pPr>
              <a:endParaRPr lang="ru-RU" dirty="0">
                <a:solidFill>
                  <a:prstClr val="white"/>
                </a:solidFill>
              </a:endParaRPr>
            </a:p>
          </p:txBody>
        </p:sp>
        <p:sp>
          <p:nvSpPr>
            <p:cNvPr id="3" name="Прямоугольник 2"/>
            <p:cNvSpPr/>
            <p:nvPr/>
          </p:nvSpPr>
          <p:spPr>
            <a:xfrm>
              <a:off x="12816471" y="7056268"/>
              <a:ext cx="380952" cy="304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577773" fontAlgn="auto">
                <a:spcBef>
                  <a:spcPts val="0"/>
                </a:spcBef>
                <a:spcAft>
                  <a:spcPts val="0"/>
                </a:spcAft>
                <a:defRPr/>
              </a:pPr>
              <a:endParaRPr lang="ru-RU"/>
            </a:p>
          </p:txBody>
        </p:sp>
      </p:grpSp>
      <p:pic>
        <p:nvPicPr>
          <p:cNvPr id="9218" name="Рисунок 11" descr="Изображение выглядит как текст&#10;&#10;Автоматически созданное описание"/>
          <p:cNvPicPr>
            <a:picLocks noChangeAspect="1"/>
          </p:cNvPicPr>
          <p:nvPr/>
        </p:nvPicPr>
        <p:blipFill>
          <a:blip r:embed="rId2" cstate="print"/>
          <a:srcRect r="68871" b="-15181"/>
          <a:stretch>
            <a:fillRect/>
          </a:stretch>
        </p:blipFill>
        <p:spPr bwMode="auto">
          <a:xfrm>
            <a:off x="12434888" y="427038"/>
            <a:ext cx="577850" cy="496887"/>
          </a:xfrm>
          <a:prstGeom prst="rect">
            <a:avLst/>
          </a:prstGeom>
          <a:noFill/>
          <a:ln w="9525">
            <a:noFill/>
            <a:miter lim="800000"/>
            <a:headEnd/>
            <a:tailEnd/>
          </a:ln>
        </p:spPr>
      </p:pic>
      <p:grpSp>
        <p:nvGrpSpPr>
          <p:cNvPr id="9219" name="Группа 105"/>
          <p:cNvGrpSpPr>
            <a:grpSpLocks/>
          </p:cNvGrpSpPr>
          <p:nvPr/>
        </p:nvGrpSpPr>
        <p:grpSpPr bwMode="auto">
          <a:xfrm>
            <a:off x="409575" y="2103438"/>
            <a:ext cx="457200" cy="458787"/>
            <a:chOff x="684629" y="5001833"/>
            <a:chExt cx="457200" cy="458974"/>
          </a:xfrm>
        </p:grpSpPr>
        <p:grpSp>
          <p:nvGrpSpPr>
            <p:cNvPr id="9224" name="Группа 106"/>
            <p:cNvGrpSpPr>
              <a:grpSpLocks/>
            </p:cNvGrpSpPr>
            <p:nvPr/>
          </p:nvGrpSpPr>
          <p:grpSpPr bwMode="auto">
            <a:xfrm>
              <a:off x="684629" y="5001833"/>
              <a:ext cx="457200" cy="458974"/>
              <a:chOff x="33450" y="432134"/>
              <a:chExt cx="282880" cy="407357"/>
            </a:xfrm>
          </p:grpSpPr>
          <p:sp>
            <p:nvSpPr>
              <p:cNvPr id="109" name="Нашивка 108"/>
              <p:cNvSpPr/>
              <p:nvPr/>
            </p:nvSpPr>
            <p:spPr>
              <a:xfrm rot="5400000">
                <a:off x="-28789" y="494373"/>
                <a:ext cx="407357" cy="282880"/>
              </a:xfrm>
              <a:prstGeom prst="chevron">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w="6350" cap="flat" cmpd="sng" algn="ctr">
                <a:solidFill>
                  <a:srgbClr val="BDBDBD"/>
                </a:solidFill>
                <a:prstDash val="solid"/>
                <a:miter lim="800000"/>
              </a:ln>
              <a:effectLst>
                <a:outerShdw blurRad="57150" dist="19050" dir="5400000" algn="ctr" rotWithShape="0">
                  <a:srgbClr val="000000">
                    <a:alpha val="63000"/>
                  </a:srgbClr>
                </a:outerShdw>
              </a:effectLst>
            </p:spPr>
            <p:style>
              <a:lnRef idx="1">
                <a:scrgbClr r="0" g="0" b="0"/>
              </a:lnRef>
              <a:fillRef idx="3">
                <a:scrgbClr r="0" g="0" b="0"/>
              </a:fillRef>
              <a:effectRef idx="3">
                <a:scrgbClr r="0" g="0" b="0"/>
              </a:effectRef>
              <a:fontRef idx="minor">
                <a:schemeClr val="dk1">
                  <a:hueOff val="0"/>
                  <a:satOff val="0"/>
                  <a:lumOff val="0"/>
                  <a:alphaOff val="0"/>
                </a:schemeClr>
              </a:fontRef>
            </p:style>
          </p:sp>
          <p:sp>
            <p:nvSpPr>
              <p:cNvPr id="110" name="Нашивка 4"/>
              <p:cNvSpPr/>
              <p:nvPr/>
            </p:nvSpPr>
            <p:spPr>
              <a:xfrm>
                <a:off x="33450" y="573088"/>
                <a:ext cx="282880" cy="12544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080" tIns="5080" rIns="5080" bIns="5080" spcCol="1270" anchor="ctr"/>
              <a:lstStyle/>
              <a:p>
                <a:pPr algn="ctr" defTabSz="391937" fontAlgn="auto">
                  <a:lnSpc>
                    <a:spcPct val="90000"/>
                  </a:lnSpc>
                  <a:spcAft>
                    <a:spcPct val="35000"/>
                  </a:spcAft>
                  <a:defRPr/>
                </a:pPr>
                <a:endParaRPr lang="ru-RU" sz="900" dirty="0">
                  <a:solidFill>
                    <a:sysClr val="windowText" lastClr="000000">
                      <a:hueOff val="0"/>
                      <a:satOff val="0"/>
                      <a:lumOff val="0"/>
                      <a:alphaOff val="0"/>
                    </a:sysClr>
                  </a:solidFill>
                </a:endParaRPr>
              </a:p>
            </p:txBody>
          </p:sp>
        </p:grpSp>
        <p:pic>
          <p:nvPicPr>
            <p:cNvPr id="9225" name="Picture 2" descr="C:\Users\mosintseva-mv\Desktop\vosklitsatelnyy-znak.jpeg"/>
            <p:cNvPicPr>
              <a:picLocks noChangeAspect="1" noChangeArrowheads="1"/>
            </p:cNvPicPr>
            <p:nvPr/>
          </p:nvPicPr>
          <p:blipFill>
            <a:blip r:embed="rId3" cstate="print"/>
            <a:srcRect l="43179" t="4361" r="42728" b="4156"/>
            <a:stretch>
              <a:fillRect/>
            </a:stretch>
          </p:blipFill>
          <p:spPr bwMode="auto">
            <a:xfrm flipH="1">
              <a:off x="878705" y="5056427"/>
              <a:ext cx="83353" cy="349786"/>
            </a:xfrm>
            <a:prstGeom prst="rect">
              <a:avLst/>
            </a:prstGeom>
            <a:noFill/>
            <a:ln w="9525">
              <a:noFill/>
              <a:miter lim="800000"/>
              <a:headEnd/>
              <a:tailEnd/>
            </a:ln>
          </p:spPr>
        </p:pic>
      </p:grpSp>
      <p:sp>
        <p:nvSpPr>
          <p:cNvPr id="2" name="Прямоугольник 1"/>
          <p:cNvSpPr/>
          <p:nvPr/>
        </p:nvSpPr>
        <p:spPr>
          <a:xfrm>
            <a:off x="1004888" y="323850"/>
            <a:ext cx="10744200" cy="1938338"/>
          </a:xfrm>
          <a:prstGeom prst="rect">
            <a:avLst/>
          </a:prstGeom>
        </p:spPr>
        <p:txBody>
          <a:bodyPr>
            <a:spAutoFit/>
          </a:bodyPr>
          <a:lstStyle/>
          <a:p>
            <a:pPr defTabSz="577773" fontAlgn="auto">
              <a:spcBef>
                <a:spcPts val="0"/>
              </a:spcBef>
              <a:spcAft>
                <a:spcPts val="0"/>
              </a:spcAft>
              <a:defRPr/>
            </a:pPr>
            <a:r>
              <a:rPr lang="ru-RU" sz="2000" b="1" spc="79" dirty="0">
                <a:solidFill>
                  <a:srgbClr val="000066"/>
                </a:solidFill>
                <a:latin typeface="Montserrat" panose="00000500000000000000" pitchFamily="50" charset="-52"/>
                <a:cs typeface="+mn-cs"/>
              </a:rPr>
              <a:t>ОТДЕЛ СОДЕРЖАНИЯ И МЕТОДОВ ОБУЧЕНИЯ В СФЕРЕ НАЧАЛЬНОГО ОБЩЕГО, ОСНОВНОГО ОБЩЕГО И СРЕДНЕГО ОБЩЕГО ОБРАЗОВАНИЯ</a:t>
            </a:r>
          </a:p>
          <a:p>
            <a:pPr defTabSz="577773" fontAlgn="auto">
              <a:spcBef>
                <a:spcPts val="0"/>
              </a:spcBef>
              <a:spcAft>
                <a:spcPts val="0"/>
              </a:spcAft>
              <a:defRPr/>
            </a:pPr>
            <a:r>
              <a:rPr lang="ru-RU" sz="2000" b="1" spc="79" dirty="0">
                <a:solidFill>
                  <a:srgbClr val="000066"/>
                </a:solidFill>
                <a:latin typeface="Montserrat" panose="00000500000000000000" pitchFamily="50" charset="-52"/>
                <a:cs typeface="+mn-cs"/>
              </a:rPr>
              <a:t>ДЕПАРТАМЕНТА  ГОСУДАРСТВЕННОЙ ПОЛИТИКИ И УПРАВЛЕНИЯ В СФЕРЕ ОБЩЕГО ОБРАЗОВАНИЯ  </a:t>
            </a:r>
          </a:p>
          <a:p>
            <a:pPr defTabSz="577773" fontAlgn="auto">
              <a:spcBef>
                <a:spcPts val="0"/>
              </a:spcBef>
              <a:spcAft>
                <a:spcPts val="0"/>
              </a:spcAft>
              <a:defRPr/>
            </a:pPr>
            <a:endParaRPr lang="ru-RU" sz="2000" b="1" spc="79" dirty="0">
              <a:solidFill>
                <a:srgbClr val="000066"/>
              </a:solidFill>
              <a:latin typeface="Montserrat" panose="00000500000000000000" pitchFamily="50" charset="-52"/>
              <a:cs typeface="+mn-cs"/>
            </a:endParaRPr>
          </a:p>
          <a:p>
            <a:pPr defTabSz="577773" fontAlgn="auto">
              <a:spcBef>
                <a:spcPts val="0"/>
              </a:spcBef>
              <a:spcAft>
                <a:spcPts val="0"/>
              </a:spcAft>
              <a:defRPr/>
            </a:pPr>
            <a:r>
              <a:rPr lang="ru-RU" sz="2000" b="1" spc="79" dirty="0">
                <a:solidFill>
                  <a:srgbClr val="000066"/>
                </a:solidFill>
                <a:latin typeface="Montserrat" panose="00000500000000000000" pitchFamily="50" charset="-52"/>
                <a:cs typeface="+mn-cs"/>
              </a:rPr>
              <a:t> </a:t>
            </a:r>
          </a:p>
        </p:txBody>
      </p:sp>
      <p:sp>
        <p:nvSpPr>
          <p:cNvPr id="6" name="Прямоугольник 5"/>
          <p:cNvSpPr/>
          <p:nvPr/>
        </p:nvSpPr>
        <p:spPr>
          <a:xfrm>
            <a:off x="1009650" y="2157413"/>
            <a:ext cx="10053638" cy="2862262"/>
          </a:xfrm>
          <a:prstGeom prst="rect">
            <a:avLst/>
          </a:prstGeom>
        </p:spPr>
        <p:txBody>
          <a:bodyPr>
            <a:spAutoFit/>
          </a:bodyPr>
          <a:lstStyle/>
          <a:p>
            <a:pPr defTabSz="577773" fontAlgn="auto">
              <a:spcBef>
                <a:spcPts val="0"/>
              </a:spcBef>
              <a:spcAft>
                <a:spcPts val="0"/>
              </a:spcAft>
              <a:defRPr/>
            </a:pPr>
            <a:r>
              <a:rPr lang="ru-RU" sz="2000" b="1" spc="79" dirty="0">
                <a:solidFill>
                  <a:srgbClr val="C00000"/>
                </a:solidFill>
                <a:latin typeface="Montserrat" panose="00000500000000000000" pitchFamily="50" charset="-52"/>
                <a:cs typeface="+mn-cs"/>
              </a:rPr>
              <a:t>Лагунова Людмила Викторовна</a:t>
            </a:r>
            <a:r>
              <a:rPr lang="ru-RU" sz="2000" b="1" spc="79" dirty="0">
                <a:solidFill>
                  <a:srgbClr val="000066"/>
                </a:solidFill>
                <a:latin typeface="Montserrat" panose="00000500000000000000" pitchFamily="50" charset="-52"/>
                <a:cs typeface="+mn-cs"/>
              </a:rPr>
              <a:t>, начальник отдела</a:t>
            </a:r>
          </a:p>
          <a:p>
            <a:pPr defTabSz="577773" fontAlgn="auto">
              <a:spcBef>
                <a:spcPts val="0"/>
              </a:spcBef>
              <a:spcAft>
                <a:spcPts val="0"/>
              </a:spcAft>
              <a:defRPr/>
            </a:pPr>
            <a:r>
              <a:rPr lang="ru-RU" sz="2000" b="1" spc="79" dirty="0">
                <a:solidFill>
                  <a:srgbClr val="000066"/>
                </a:solidFill>
                <a:latin typeface="Montserrat" panose="00000500000000000000" pitchFamily="50" charset="-52"/>
                <a:cs typeface="+mn-cs"/>
              </a:rPr>
              <a:t>тел.: (495)587-01-10, доб. 3074,</a:t>
            </a:r>
          </a:p>
          <a:p>
            <a:pPr defTabSz="577773" fontAlgn="auto">
              <a:spcBef>
                <a:spcPts val="0"/>
              </a:spcBef>
              <a:spcAft>
                <a:spcPts val="0"/>
              </a:spcAft>
              <a:defRPr/>
            </a:pPr>
            <a:r>
              <a:rPr lang="en-US" sz="2000" b="1" spc="79" dirty="0">
                <a:solidFill>
                  <a:srgbClr val="000066"/>
                </a:solidFill>
                <a:latin typeface="Montserrat" panose="00000500000000000000" pitchFamily="50" charset="-52"/>
                <a:cs typeface="+mn-cs"/>
              </a:rPr>
              <a:t>e-mail: </a:t>
            </a:r>
            <a:r>
              <a:rPr lang="en-US" sz="2000" b="1" spc="79" dirty="0">
                <a:solidFill>
                  <a:srgbClr val="000066"/>
                </a:solidFill>
                <a:latin typeface="Montserrat" panose="00000500000000000000" pitchFamily="50" charset="-52"/>
                <a:cs typeface="+mn-cs"/>
                <a:hlinkClick r:id="rId4"/>
              </a:rPr>
              <a:t>lagunova-lv@edu.gov.ru</a:t>
            </a:r>
            <a:endParaRPr lang="ru-RU" sz="2000" b="1" spc="79" dirty="0">
              <a:solidFill>
                <a:srgbClr val="000066"/>
              </a:solidFill>
              <a:latin typeface="Montserrat" panose="00000500000000000000" pitchFamily="50" charset="-52"/>
              <a:cs typeface="+mn-cs"/>
            </a:endParaRPr>
          </a:p>
          <a:p>
            <a:pPr defTabSz="577773" fontAlgn="auto">
              <a:spcBef>
                <a:spcPts val="0"/>
              </a:spcBef>
              <a:spcAft>
                <a:spcPts val="0"/>
              </a:spcAft>
              <a:defRPr/>
            </a:pPr>
            <a:endParaRPr lang="ru-RU" sz="2000" b="1" spc="79" dirty="0">
              <a:solidFill>
                <a:srgbClr val="000066"/>
              </a:solidFill>
              <a:latin typeface="Montserrat" panose="00000500000000000000" pitchFamily="50" charset="-52"/>
              <a:cs typeface="+mn-cs"/>
            </a:endParaRPr>
          </a:p>
          <a:p>
            <a:pPr defTabSz="577773" fontAlgn="auto">
              <a:spcBef>
                <a:spcPts val="0"/>
              </a:spcBef>
              <a:spcAft>
                <a:spcPts val="0"/>
              </a:spcAft>
              <a:defRPr/>
            </a:pPr>
            <a:r>
              <a:rPr lang="ru-RU" sz="2000" b="1" spc="79" dirty="0">
                <a:solidFill>
                  <a:srgbClr val="000066"/>
                </a:solidFill>
                <a:latin typeface="Montserrat" panose="00000500000000000000" pitchFamily="50" charset="-52"/>
                <a:cs typeface="+mn-cs"/>
              </a:rPr>
              <a:t>Кольченко Светлана Александровна, заместитель начальника отдела</a:t>
            </a:r>
          </a:p>
          <a:p>
            <a:pPr defTabSz="577773" fontAlgn="auto">
              <a:spcBef>
                <a:spcPts val="0"/>
              </a:spcBef>
              <a:spcAft>
                <a:spcPts val="0"/>
              </a:spcAft>
              <a:defRPr/>
            </a:pPr>
            <a:r>
              <a:rPr lang="ru-RU" sz="2000" b="1" spc="79" dirty="0">
                <a:solidFill>
                  <a:srgbClr val="000066"/>
                </a:solidFill>
                <a:latin typeface="Montserrat" panose="00000500000000000000" pitchFamily="50" charset="-52"/>
                <a:cs typeface="+mn-cs"/>
              </a:rPr>
              <a:t>тел.: (495)587-01-10, доб. 3280,</a:t>
            </a:r>
          </a:p>
          <a:p>
            <a:pPr defTabSz="577773" fontAlgn="auto">
              <a:spcBef>
                <a:spcPts val="0"/>
              </a:spcBef>
              <a:spcAft>
                <a:spcPts val="0"/>
              </a:spcAft>
              <a:defRPr/>
            </a:pPr>
            <a:r>
              <a:rPr lang="en-US" sz="2000" b="1" spc="79" dirty="0">
                <a:solidFill>
                  <a:srgbClr val="000066"/>
                </a:solidFill>
                <a:latin typeface="Montserrat" panose="00000500000000000000" pitchFamily="50" charset="-52"/>
                <a:cs typeface="+mn-cs"/>
              </a:rPr>
              <a:t>e-mail: </a:t>
            </a:r>
            <a:r>
              <a:rPr lang="en-US" sz="2000" b="1" spc="79" dirty="0">
                <a:solidFill>
                  <a:srgbClr val="000066"/>
                </a:solidFill>
                <a:latin typeface="Montserrat" panose="00000500000000000000" pitchFamily="50" charset="-52"/>
                <a:cs typeface="+mn-cs"/>
                <a:hlinkClick r:id="rId5"/>
              </a:rPr>
              <a:t>kolchenko-sa@edu.gov.ru</a:t>
            </a:r>
            <a:endParaRPr lang="ru-RU" sz="2000" b="1" spc="79" dirty="0">
              <a:solidFill>
                <a:srgbClr val="000066"/>
              </a:solidFill>
              <a:latin typeface="Montserrat" panose="00000500000000000000" pitchFamily="50" charset="-52"/>
              <a:cs typeface="+mn-cs"/>
            </a:endParaRPr>
          </a:p>
          <a:p>
            <a:pPr defTabSz="577773" fontAlgn="auto">
              <a:spcBef>
                <a:spcPts val="0"/>
              </a:spcBef>
              <a:spcAft>
                <a:spcPts val="0"/>
              </a:spcAft>
              <a:defRPr/>
            </a:pPr>
            <a:endParaRPr lang="ru-RU" sz="2000" b="1" spc="79" dirty="0">
              <a:solidFill>
                <a:srgbClr val="000066"/>
              </a:solidFill>
              <a:latin typeface="Montserrat" panose="00000500000000000000" pitchFamily="50" charset="-52"/>
              <a:cs typeface="+mn-cs"/>
            </a:endParaRPr>
          </a:p>
          <a:p>
            <a:pPr defTabSz="577773" fontAlgn="auto">
              <a:spcBef>
                <a:spcPts val="0"/>
              </a:spcBef>
              <a:spcAft>
                <a:spcPts val="0"/>
              </a:spcAft>
              <a:defRPr/>
            </a:pPr>
            <a:r>
              <a:rPr lang="ru-RU" sz="2000" b="1" spc="79" dirty="0">
                <a:solidFill>
                  <a:srgbClr val="000066"/>
                </a:solidFill>
                <a:latin typeface="Montserrat" panose="00000500000000000000" pitchFamily="50" charset="-52"/>
                <a:cs typeface="+mn-cs"/>
              </a:rPr>
              <a:t>Москва, Каретный Ряд, д. 2, </a:t>
            </a:r>
            <a:r>
              <a:rPr lang="ru-RU" sz="2000" b="1" spc="79" dirty="0" err="1">
                <a:solidFill>
                  <a:srgbClr val="000066"/>
                </a:solidFill>
                <a:latin typeface="Montserrat" panose="00000500000000000000" pitchFamily="50" charset="-52"/>
                <a:cs typeface="+mn-cs"/>
              </a:rPr>
              <a:t>каб</a:t>
            </a:r>
            <a:r>
              <a:rPr lang="ru-RU" sz="2000" b="1" spc="79" dirty="0">
                <a:solidFill>
                  <a:srgbClr val="000066"/>
                </a:solidFill>
                <a:latin typeface="Montserrat" panose="00000500000000000000" pitchFamily="50" charset="-52"/>
                <a:cs typeface="+mn-cs"/>
              </a:rPr>
              <a:t>. 451</a:t>
            </a:r>
          </a:p>
        </p:txBody>
      </p:sp>
      <p:cxnSp>
        <p:nvCxnSpPr>
          <p:cNvPr id="22" name="Прямая соединительная линия 21"/>
          <p:cNvCxnSpPr/>
          <p:nvPr/>
        </p:nvCxnSpPr>
        <p:spPr>
          <a:xfrm flipV="1">
            <a:off x="638175" y="2636838"/>
            <a:ext cx="17463" cy="3352800"/>
          </a:xfrm>
          <a:prstGeom prst="line">
            <a:avLst/>
          </a:prstGeom>
          <a:ln w="28575">
            <a:solidFill>
              <a:srgbClr val="000066"/>
            </a:solidFill>
            <a:prstDash val="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647700" y="6008688"/>
            <a:ext cx="10348913" cy="0"/>
          </a:xfrm>
          <a:prstGeom prst="line">
            <a:avLst/>
          </a:prstGeom>
          <a:ln w="28575">
            <a:solidFill>
              <a:srgbClr val="000066"/>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8173</TotalTime>
  <Words>873</Words>
  <Application>Microsoft Office PowerPoint</Application>
  <PresentationFormat>Произвольный</PresentationFormat>
  <Paragraphs>124</Paragraphs>
  <Slides>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Arial</vt:lpstr>
      <vt:lpstr>Montserrat</vt:lpstr>
      <vt:lpstr>Calibri</vt:lpstr>
      <vt:lpstr>Roboto</vt:lpstr>
      <vt:lpstr>10_Office Theme</vt:lpstr>
      <vt:lpstr>Слайд 1</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User;konushkina-aa@edu.gov.ru</dc:creator>
  <cp:lastModifiedBy>Пользователь Windows</cp:lastModifiedBy>
  <cp:revision>460</cp:revision>
  <cp:lastPrinted>2022-05-06T07:48:22Z</cp:lastPrinted>
  <dcterms:created xsi:type="dcterms:W3CDTF">2006-08-16T00:00:00Z</dcterms:created>
  <dcterms:modified xsi:type="dcterms:W3CDTF">2022-12-06T05:13:04Z</dcterms:modified>
</cp:coreProperties>
</file>